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9" r:id="rId5"/>
    <p:sldId id="257" r:id="rId6"/>
    <p:sldId id="261" r:id="rId7"/>
    <p:sldId id="266" r:id="rId8"/>
    <p:sldId id="275" r:id="rId9"/>
    <p:sldId id="288" r:id="rId10"/>
    <p:sldId id="283" r:id="rId11"/>
    <p:sldId id="293" r:id="rId12"/>
    <p:sldId id="285" r:id="rId13"/>
    <p:sldId id="286" r:id="rId14"/>
    <p:sldId id="289" r:id="rId15"/>
    <p:sldId id="290" r:id="rId16"/>
    <p:sldId id="265" r:id="rId17"/>
    <p:sldId id="291" r:id="rId18"/>
    <p:sldId id="278" r:id="rId19"/>
    <p:sldId id="259" r:id="rId20"/>
    <p:sldId id="294"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93CD3-C879-7BD3-59D9-BBD709AADDF4}" name="Rosan Kooiman" initials="RK" userId="S::rko@podium.nl::f2697f66-4911-40f9-92a6-ea78970690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224"/>
    <a:srgbClr val="F5FA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3ABED-3400-441D-848A-89FC70834605}" v="24" dt="2026-05-08T07:47:32.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4" d="100"/>
          <a:sy n="84" d="100"/>
        </p:scale>
        <p:origin x="461"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eke Roesink" userId="e2c01788-8b61-4009-b4f6-0a9340897fc3" providerId="ADAL" clId="{C568C749-6D53-45B8-B624-0D1AEEA79EB6}"/>
    <pc:docChg chg="undo custSel addSld delSld modSld modMainMaster">
      <pc:chgData name="Robieke Roesink" userId="e2c01788-8b61-4009-b4f6-0a9340897fc3" providerId="ADAL" clId="{C568C749-6D53-45B8-B624-0D1AEEA79EB6}" dt="2026-05-08T07:53:04.453" v="785" actId="207"/>
      <pc:docMkLst>
        <pc:docMk/>
      </pc:docMkLst>
      <pc:sldChg chg="modSp mod">
        <pc:chgData name="Robieke Roesink" userId="e2c01788-8b61-4009-b4f6-0a9340897fc3" providerId="ADAL" clId="{C568C749-6D53-45B8-B624-0D1AEEA79EB6}" dt="2026-05-08T07:49:03.135" v="775" actId="108"/>
        <pc:sldMkLst>
          <pc:docMk/>
          <pc:sldMk cId="3307130507" sldId="257"/>
        </pc:sldMkLst>
        <pc:spChg chg="mod">
          <ac:chgData name="Robieke Roesink" userId="e2c01788-8b61-4009-b4f6-0a9340897fc3" providerId="ADAL" clId="{C568C749-6D53-45B8-B624-0D1AEEA79EB6}" dt="2026-05-08T07:49:03.135" v="775" actId="108"/>
          <ac:spMkLst>
            <pc:docMk/>
            <pc:sldMk cId="3307130507" sldId="257"/>
            <ac:spMk id="2" creationId="{A52B17D3-7D05-A118-A85F-1C589D99C471}"/>
          </ac:spMkLst>
        </pc:spChg>
        <pc:spChg chg="mod">
          <ac:chgData name="Robieke Roesink" userId="e2c01788-8b61-4009-b4f6-0a9340897fc3" providerId="ADAL" clId="{C568C749-6D53-45B8-B624-0D1AEEA79EB6}" dt="2026-05-08T07:16:31.205" v="3" actId="20577"/>
          <ac:spMkLst>
            <pc:docMk/>
            <pc:sldMk cId="3307130507" sldId="257"/>
            <ac:spMk id="12" creationId="{35420E9A-CE95-818E-CB76-6DBE01D9EAAA}"/>
          </ac:spMkLst>
        </pc:spChg>
      </pc:sldChg>
      <pc:sldChg chg="addSp delSp modSp mod">
        <pc:chgData name="Robieke Roesink" userId="e2c01788-8b61-4009-b4f6-0a9340897fc3" providerId="ADAL" clId="{C568C749-6D53-45B8-B624-0D1AEEA79EB6}" dt="2026-05-08T07:47:17.832" v="770"/>
        <pc:sldMkLst>
          <pc:docMk/>
          <pc:sldMk cId="3708697423" sldId="259"/>
        </pc:sldMkLst>
        <pc:picChg chg="add mod">
          <ac:chgData name="Robieke Roesink" userId="e2c01788-8b61-4009-b4f6-0a9340897fc3" providerId="ADAL" clId="{C568C749-6D53-45B8-B624-0D1AEEA79EB6}" dt="2026-05-08T07:47:17.832" v="770"/>
          <ac:picMkLst>
            <pc:docMk/>
            <pc:sldMk cId="3708697423" sldId="259"/>
            <ac:picMk id="3" creationId="{BE0A6DC3-B4A9-41DD-B228-D9118E2FC758}"/>
          </ac:picMkLst>
        </pc:picChg>
        <pc:picChg chg="del">
          <ac:chgData name="Robieke Roesink" userId="e2c01788-8b61-4009-b4f6-0a9340897fc3" providerId="ADAL" clId="{C568C749-6D53-45B8-B624-0D1AEEA79EB6}" dt="2026-05-08T07:47:17.522" v="769" actId="478"/>
          <ac:picMkLst>
            <pc:docMk/>
            <pc:sldMk cId="3708697423" sldId="259"/>
            <ac:picMk id="9" creationId="{3507861D-BFEA-731E-11AA-D221834D9ABF}"/>
          </ac:picMkLst>
        </pc:picChg>
      </pc:sldChg>
      <pc:sldChg chg="modSp mod">
        <pc:chgData name="Robieke Roesink" userId="e2c01788-8b61-4009-b4f6-0a9340897fc3" providerId="ADAL" clId="{C568C749-6D53-45B8-B624-0D1AEEA79EB6}" dt="2026-05-08T07:16:45.357" v="5" actId="20577"/>
        <pc:sldMkLst>
          <pc:docMk/>
          <pc:sldMk cId="170114853" sldId="266"/>
        </pc:sldMkLst>
        <pc:spChg chg="mod">
          <ac:chgData name="Robieke Roesink" userId="e2c01788-8b61-4009-b4f6-0a9340897fc3" providerId="ADAL" clId="{C568C749-6D53-45B8-B624-0D1AEEA79EB6}" dt="2026-05-08T07:16:45.357" v="5" actId="20577"/>
          <ac:spMkLst>
            <pc:docMk/>
            <pc:sldMk cId="170114853" sldId="266"/>
            <ac:spMk id="3" creationId="{ED3733AA-6291-BF42-825D-7B063462E565}"/>
          </ac:spMkLst>
        </pc:spChg>
      </pc:sldChg>
      <pc:sldChg chg="addSp delSp modSp del mod">
        <pc:chgData name="Robieke Roesink" userId="e2c01788-8b61-4009-b4f6-0a9340897fc3" providerId="ADAL" clId="{C568C749-6D53-45B8-B624-0D1AEEA79EB6}" dt="2026-05-08T07:30:06.419" v="257" actId="47"/>
        <pc:sldMkLst>
          <pc:docMk/>
          <pc:sldMk cId="467308620" sldId="267"/>
        </pc:sldMkLst>
        <pc:spChg chg="add del mod">
          <ac:chgData name="Robieke Roesink" userId="e2c01788-8b61-4009-b4f6-0a9340897fc3" providerId="ADAL" clId="{C568C749-6D53-45B8-B624-0D1AEEA79EB6}" dt="2026-05-08T07:23:06.892" v="50" actId="478"/>
          <ac:spMkLst>
            <pc:docMk/>
            <pc:sldMk cId="467308620" sldId="267"/>
            <ac:spMk id="7" creationId="{2887B58E-48C7-F05E-77D3-87E0F9358265}"/>
          </ac:spMkLst>
        </pc:spChg>
        <pc:spChg chg="del">
          <ac:chgData name="Robieke Roesink" userId="e2c01788-8b61-4009-b4f6-0a9340897fc3" providerId="ADAL" clId="{C568C749-6D53-45B8-B624-0D1AEEA79EB6}" dt="2026-05-08T07:23:05.282" v="49" actId="478"/>
          <ac:spMkLst>
            <pc:docMk/>
            <pc:sldMk cId="467308620" sldId="267"/>
            <ac:spMk id="17" creationId="{286029D4-133A-950B-471E-94835D22539A}"/>
          </ac:spMkLst>
        </pc:spChg>
        <pc:spChg chg="mod">
          <ac:chgData name="Robieke Roesink" userId="e2c01788-8b61-4009-b4f6-0a9340897fc3" providerId="ADAL" clId="{C568C749-6D53-45B8-B624-0D1AEEA79EB6}" dt="2026-05-08T07:21:09.345" v="46" actId="20577"/>
          <ac:spMkLst>
            <pc:docMk/>
            <pc:sldMk cId="467308620" sldId="267"/>
            <ac:spMk id="25" creationId="{0659C87F-321F-D515-63B1-C844E566E8D4}"/>
          </ac:spMkLst>
        </pc:spChg>
        <pc:picChg chg="mod">
          <ac:chgData name="Robieke Roesink" userId="e2c01788-8b61-4009-b4f6-0a9340897fc3" providerId="ADAL" clId="{C568C749-6D53-45B8-B624-0D1AEEA79EB6}" dt="2026-05-08T07:21:53.474" v="47" actId="14826"/>
          <ac:picMkLst>
            <pc:docMk/>
            <pc:sldMk cId="467308620" sldId="267"/>
            <ac:picMk id="5" creationId="{076713D5-ED17-A495-7414-6602535D5CA4}"/>
          </ac:picMkLst>
        </pc:picChg>
        <pc:picChg chg="del">
          <ac:chgData name="Robieke Roesink" userId="e2c01788-8b61-4009-b4f6-0a9340897fc3" providerId="ADAL" clId="{C568C749-6D53-45B8-B624-0D1AEEA79EB6}" dt="2026-05-08T07:23:00.619" v="48" actId="478"/>
          <ac:picMkLst>
            <pc:docMk/>
            <pc:sldMk cId="467308620" sldId="267"/>
            <ac:picMk id="10" creationId="{D97107B7-A7BC-D1A1-A986-8B1663C3D55D}"/>
          </ac:picMkLst>
        </pc:picChg>
      </pc:sldChg>
      <pc:sldChg chg="del">
        <pc:chgData name="Robieke Roesink" userId="e2c01788-8b61-4009-b4f6-0a9340897fc3" providerId="ADAL" clId="{C568C749-6D53-45B8-B624-0D1AEEA79EB6}" dt="2026-05-08T07:47:37.032" v="772" actId="47"/>
        <pc:sldMkLst>
          <pc:docMk/>
          <pc:sldMk cId="966307606" sldId="271"/>
        </pc:sldMkLst>
      </pc:sldChg>
      <pc:sldChg chg="addSp delSp modSp mod">
        <pc:chgData name="Robieke Roesink" userId="e2c01788-8b61-4009-b4f6-0a9340897fc3" providerId="ADAL" clId="{C568C749-6D53-45B8-B624-0D1AEEA79EB6}" dt="2026-05-08T07:17:09.120" v="13" actId="20577"/>
        <pc:sldMkLst>
          <pc:docMk/>
          <pc:sldMk cId="2422048007" sldId="275"/>
        </pc:sldMkLst>
        <pc:spChg chg="mod">
          <ac:chgData name="Robieke Roesink" userId="e2c01788-8b61-4009-b4f6-0a9340897fc3" providerId="ADAL" clId="{C568C749-6D53-45B8-B624-0D1AEEA79EB6}" dt="2026-05-08T07:17:09.120" v="13" actId="20577"/>
          <ac:spMkLst>
            <pc:docMk/>
            <pc:sldMk cId="2422048007" sldId="275"/>
            <ac:spMk id="11" creationId="{1DF55BCE-9186-1F46-EF94-4882DD055290}"/>
          </ac:spMkLst>
        </pc:spChg>
        <pc:picChg chg="add mod">
          <ac:chgData name="Robieke Roesink" userId="e2c01788-8b61-4009-b4f6-0a9340897fc3" providerId="ADAL" clId="{C568C749-6D53-45B8-B624-0D1AEEA79EB6}" dt="2026-05-08T07:17:00.409" v="7"/>
          <ac:picMkLst>
            <pc:docMk/>
            <pc:sldMk cId="2422048007" sldId="275"/>
            <ac:picMk id="2" creationId="{F0354AD5-F2A7-CE91-327D-533ED5F7A5D5}"/>
          </ac:picMkLst>
        </pc:picChg>
        <pc:picChg chg="del">
          <ac:chgData name="Robieke Roesink" userId="e2c01788-8b61-4009-b4f6-0a9340897fc3" providerId="ADAL" clId="{C568C749-6D53-45B8-B624-0D1AEEA79EB6}" dt="2026-05-08T07:17:00.066" v="6" actId="478"/>
          <ac:picMkLst>
            <pc:docMk/>
            <pc:sldMk cId="2422048007" sldId="275"/>
            <ac:picMk id="6" creationId="{66AFA180-E3C4-7AE7-F62F-D65DE7D91420}"/>
          </ac:picMkLst>
        </pc:picChg>
      </pc:sldChg>
      <pc:sldChg chg="modSp mod">
        <pc:chgData name="Robieke Roesink" userId="e2c01788-8b61-4009-b4f6-0a9340897fc3" providerId="ADAL" clId="{C568C749-6D53-45B8-B624-0D1AEEA79EB6}" dt="2026-05-08T07:50:38.284" v="779" actId="108"/>
        <pc:sldMkLst>
          <pc:docMk/>
          <pc:sldMk cId="3828400298" sldId="278"/>
        </pc:sldMkLst>
        <pc:spChg chg="mod">
          <ac:chgData name="Robieke Roesink" userId="e2c01788-8b61-4009-b4f6-0a9340897fc3" providerId="ADAL" clId="{C568C749-6D53-45B8-B624-0D1AEEA79EB6}" dt="2026-05-08T07:50:38.284" v="779" actId="108"/>
          <ac:spMkLst>
            <pc:docMk/>
            <pc:sldMk cId="3828400298" sldId="278"/>
            <ac:spMk id="6" creationId="{455E6C07-CE5B-6C51-9780-2C7C5237A1F1}"/>
          </ac:spMkLst>
        </pc:spChg>
      </pc:sldChg>
      <pc:sldChg chg="modSp mod">
        <pc:chgData name="Robieke Roesink" userId="e2c01788-8b61-4009-b4f6-0a9340897fc3" providerId="ADAL" clId="{C568C749-6D53-45B8-B624-0D1AEEA79EB6}" dt="2026-05-08T07:20:51.735" v="34" actId="20577"/>
        <pc:sldMkLst>
          <pc:docMk/>
          <pc:sldMk cId="2964405936" sldId="283"/>
        </pc:sldMkLst>
        <pc:spChg chg="mod">
          <ac:chgData name="Robieke Roesink" userId="e2c01788-8b61-4009-b4f6-0a9340897fc3" providerId="ADAL" clId="{C568C749-6D53-45B8-B624-0D1AEEA79EB6}" dt="2026-05-08T07:20:51.735" v="34" actId="20577"/>
          <ac:spMkLst>
            <pc:docMk/>
            <pc:sldMk cId="2964405936" sldId="283"/>
            <ac:spMk id="9" creationId="{4B95C478-49B9-DF26-FEBD-CD0BF2577238}"/>
          </ac:spMkLst>
        </pc:spChg>
        <pc:picChg chg="mod modCrop">
          <ac:chgData name="Robieke Roesink" userId="e2c01788-8b61-4009-b4f6-0a9340897fc3" providerId="ADAL" clId="{C568C749-6D53-45B8-B624-0D1AEEA79EB6}" dt="2026-05-08T07:20:08.229" v="17" actId="18131"/>
          <ac:picMkLst>
            <pc:docMk/>
            <pc:sldMk cId="2964405936" sldId="283"/>
            <ac:picMk id="6" creationId="{86242FE1-EDDF-7149-0E8C-6824ED8ED531}"/>
          </ac:picMkLst>
        </pc:picChg>
        <pc:picChg chg="mod">
          <ac:chgData name="Robieke Roesink" userId="e2c01788-8b61-4009-b4f6-0a9340897fc3" providerId="ADAL" clId="{C568C749-6D53-45B8-B624-0D1AEEA79EB6}" dt="2026-05-08T07:20:25.755" v="18" actId="14826"/>
          <ac:picMkLst>
            <pc:docMk/>
            <pc:sldMk cId="2964405936" sldId="283"/>
            <ac:picMk id="10" creationId="{ED0D3E6E-476A-A815-1ADB-8C0C68A20764}"/>
          </ac:picMkLst>
        </pc:picChg>
      </pc:sldChg>
      <pc:sldChg chg="addSp delSp modSp mod">
        <pc:chgData name="Robieke Roesink" userId="e2c01788-8b61-4009-b4f6-0a9340897fc3" providerId="ADAL" clId="{C568C749-6D53-45B8-B624-0D1AEEA79EB6}" dt="2026-05-08T07:52:06.870" v="783" actId="108"/>
        <pc:sldMkLst>
          <pc:docMk/>
          <pc:sldMk cId="1006724949" sldId="285"/>
        </pc:sldMkLst>
        <pc:spChg chg="mod">
          <ac:chgData name="Robieke Roesink" userId="e2c01788-8b61-4009-b4f6-0a9340897fc3" providerId="ADAL" clId="{C568C749-6D53-45B8-B624-0D1AEEA79EB6}" dt="2026-05-08T07:34:22.761" v="388" actId="20577"/>
          <ac:spMkLst>
            <pc:docMk/>
            <pc:sldMk cId="1006724949" sldId="285"/>
            <ac:spMk id="3" creationId="{6E47630C-E150-04E2-BDFC-2015AB4656EA}"/>
          </ac:spMkLst>
        </pc:spChg>
        <pc:spChg chg="mod">
          <ac:chgData name="Robieke Roesink" userId="e2c01788-8b61-4009-b4f6-0a9340897fc3" providerId="ADAL" clId="{C568C749-6D53-45B8-B624-0D1AEEA79EB6}" dt="2026-05-08T07:52:06.870" v="783" actId="108"/>
          <ac:spMkLst>
            <pc:docMk/>
            <pc:sldMk cId="1006724949" sldId="285"/>
            <ac:spMk id="6" creationId="{E8833333-ADF6-A019-1079-B5156B9F5215}"/>
          </ac:spMkLst>
        </pc:spChg>
        <pc:spChg chg="mod">
          <ac:chgData name="Robieke Roesink" userId="e2c01788-8b61-4009-b4f6-0a9340897fc3" providerId="ADAL" clId="{C568C749-6D53-45B8-B624-0D1AEEA79EB6}" dt="2026-05-08T07:32:26.253" v="302" actId="20577"/>
          <ac:spMkLst>
            <pc:docMk/>
            <pc:sldMk cId="1006724949" sldId="285"/>
            <ac:spMk id="17" creationId="{286029D4-133A-950B-471E-94835D22539A}"/>
          </ac:spMkLst>
        </pc:spChg>
        <pc:spChg chg="mod">
          <ac:chgData name="Robieke Roesink" userId="e2c01788-8b61-4009-b4f6-0a9340897fc3" providerId="ADAL" clId="{C568C749-6D53-45B8-B624-0D1AEEA79EB6}" dt="2026-05-08T07:32:09.769" v="268"/>
          <ac:spMkLst>
            <pc:docMk/>
            <pc:sldMk cId="1006724949" sldId="285"/>
            <ac:spMk id="23" creationId="{08EF2356-4903-E221-8314-CF5C11FF10FC}"/>
          </ac:spMkLst>
        </pc:spChg>
        <pc:picChg chg="mod">
          <ac:chgData name="Robieke Roesink" userId="e2c01788-8b61-4009-b4f6-0a9340897fc3" providerId="ADAL" clId="{C568C749-6D53-45B8-B624-0D1AEEA79EB6}" dt="2026-05-08T07:31:55.949" v="267" actId="1076"/>
          <ac:picMkLst>
            <pc:docMk/>
            <pc:sldMk cId="1006724949" sldId="285"/>
            <ac:picMk id="5" creationId="{8F689CFF-8AF6-9BB7-45A5-9244362D7AE5}"/>
          </ac:picMkLst>
        </pc:picChg>
        <pc:picChg chg="add mod">
          <ac:chgData name="Robieke Roesink" userId="e2c01788-8b61-4009-b4f6-0a9340897fc3" providerId="ADAL" clId="{C568C749-6D53-45B8-B624-0D1AEEA79EB6}" dt="2026-05-08T07:32:14.750" v="269"/>
          <ac:picMkLst>
            <pc:docMk/>
            <pc:sldMk cId="1006724949" sldId="285"/>
            <ac:picMk id="7" creationId="{F58ED150-E4A8-A31F-EB31-A783C34D23B8}"/>
          </ac:picMkLst>
        </pc:picChg>
        <pc:picChg chg="del mod">
          <ac:chgData name="Robieke Roesink" userId="e2c01788-8b61-4009-b4f6-0a9340897fc3" providerId="ADAL" clId="{C568C749-6D53-45B8-B624-0D1AEEA79EB6}" dt="2026-05-08T07:31:49.607" v="266" actId="478"/>
          <ac:picMkLst>
            <pc:docMk/>
            <pc:sldMk cId="1006724949" sldId="285"/>
            <ac:picMk id="10" creationId="{4A4D919A-D534-0FA0-D0C8-C914A9A48C5A}"/>
          </ac:picMkLst>
        </pc:picChg>
      </pc:sldChg>
      <pc:sldChg chg="addSp delSp modSp mod">
        <pc:chgData name="Robieke Roesink" userId="e2c01788-8b61-4009-b4f6-0a9340897fc3" providerId="ADAL" clId="{C568C749-6D53-45B8-B624-0D1AEEA79EB6}" dt="2026-05-08T07:38:16.670" v="503" actId="20577"/>
        <pc:sldMkLst>
          <pc:docMk/>
          <pc:sldMk cId="1004845539" sldId="286"/>
        </pc:sldMkLst>
        <pc:spChg chg="mod">
          <ac:chgData name="Robieke Roesink" userId="e2c01788-8b61-4009-b4f6-0a9340897fc3" providerId="ADAL" clId="{C568C749-6D53-45B8-B624-0D1AEEA79EB6}" dt="2026-05-08T07:34:39.722" v="400" actId="20577"/>
          <ac:spMkLst>
            <pc:docMk/>
            <pc:sldMk cId="1004845539" sldId="286"/>
            <ac:spMk id="5" creationId="{DB80D337-455A-105B-466C-83C3001573FB}"/>
          </ac:spMkLst>
        </pc:spChg>
        <pc:spChg chg="mod">
          <ac:chgData name="Robieke Roesink" userId="e2c01788-8b61-4009-b4f6-0a9340897fc3" providerId="ADAL" clId="{C568C749-6D53-45B8-B624-0D1AEEA79EB6}" dt="2026-05-08T07:38:16.670" v="503" actId="20577"/>
          <ac:spMkLst>
            <pc:docMk/>
            <pc:sldMk cId="1004845539" sldId="286"/>
            <ac:spMk id="6" creationId="{E8833333-ADF6-A019-1079-B5156B9F5215}"/>
          </ac:spMkLst>
        </pc:spChg>
        <pc:spChg chg="mod">
          <ac:chgData name="Robieke Roesink" userId="e2c01788-8b61-4009-b4f6-0a9340897fc3" providerId="ADAL" clId="{C568C749-6D53-45B8-B624-0D1AEEA79EB6}" dt="2026-05-08T07:36:34.478" v="428" actId="20577"/>
          <ac:spMkLst>
            <pc:docMk/>
            <pc:sldMk cId="1004845539" sldId="286"/>
            <ac:spMk id="17" creationId="{286029D4-133A-950B-471E-94835D22539A}"/>
          </ac:spMkLst>
        </pc:spChg>
        <pc:picChg chg="add mod">
          <ac:chgData name="Robieke Roesink" userId="e2c01788-8b61-4009-b4f6-0a9340897fc3" providerId="ADAL" clId="{C568C749-6D53-45B8-B624-0D1AEEA79EB6}" dt="2026-05-08T07:36:58.460" v="430"/>
          <ac:picMkLst>
            <pc:docMk/>
            <pc:sldMk cId="1004845539" sldId="286"/>
            <ac:picMk id="3" creationId="{BDC8D822-2386-D6B3-826E-15996C0F65D8}"/>
          </ac:picMkLst>
        </pc:picChg>
        <pc:picChg chg="mod">
          <ac:chgData name="Robieke Roesink" userId="e2c01788-8b61-4009-b4f6-0a9340897fc3" providerId="ADAL" clId="{C568C749-6D53-45B8-B624-0D1AEEA79EB6}" dt="2026-05-08T07:36:06.028" v="402" actId="14826"/>
          <ac:picMkLst>
            <pc:docMk/>
            <pc:sldMk cId="1004845539" sldId="286"/>
            <ac:picMk id="4" creationId="{309C6AE5-A5C5-C6AA-6F0B-146155F4B8B6}"/>
          </ac:picMkLst>
        </pc:picChg>
        <pc:picChg chg="del">
          <ac:chgData name="Robieke Roesink" userId="e2c01788-8b61-4009-b4f6-0a9340897fc3" providerId="ADAL" clId="{C568C749-6D53-45B8-B624-0D1AEEA79EB6}" dt="2026-05-08T07:36:44.495" v="429" actId="478"/>
          <ac:picMkLst>
            <pc:docMk/>
            <pc:sldMk cId="1004845539" sldId="286"/>
            <ac:picMk id="8" creationId="{322D4844-2E91-D5BC-49DF-D1DE7EA995C3}"/>
          </ac:picMkLst>
        </pc:picChg>
      </pc:sldChg>
      <pc:sldChg chg="addSp delSp modSp mod delAnim modAnim">
        <pc:chgData name="Robieke Roesink" userId="e2c01788-8b61-4009-b4f6-0a9340897fc3" providerId="ADAL" clId="{C568C749-6D53-45B8-B624-0D1AEEA79EB6}" dt="2026-05-08T07:17:26.536" v="15"/>
        <pc:sldMkLst>
          <pc:docMk/>
          <pc:sldMk cId="1837136472" sldId="288"/>
        </pc:sldMkLst>
        <pc:picChg chg="del">
          <ac:chgData name="Robieke Roesink" userId="e2c01788-8b61-4009-b4f6-0a9340897fc3" providerId="ADAL" clId="{C568C749-6D53-45B8-B624-0D1AEEA79EB6}" dt="2026-05-08T07:17:26.171" v="14" actId="478"/>
          <ac:picMkLst>
            <pc:docMk/>
            <pc:sldMk cId="1837136472" sldId="288"/>
            <ac:picMk id="3" creationId="{D777442B-9C08-FB1D-C94A-D062B17D0F6A}"/>
          </ac:picMkLst>
        </pc:picChg>
        <pc:picChg chg="add mod">
          <ac:chgData name="Robieke Roesink" userId="e2c01788-8b61-4009-b4f6-0a9340897fc3" providerId="ADAL" clId="{C568C749-6D53-45B8-B624-0D1AEEA79EB6}" dt="2026-05-08T07:17:26.536" v="15"/>
          <ac:picMkLst>
            <pc:docMk/>
            <pc:sldMk cId="1837136472" sldId="288"/>
            <ac:picMk id="4" creationId="{FCA0F591-599A-8F05-5F42-D31E2ADA4CE8}"/>
          </ac:picMkLst>
        </pc:picChg>
      </pc:sldChg>
      <pc:sldChg chg="addSp delSp modSp mod">
        <pc:chgData name="Robieke Roesink" userId="e2c01788-8b61-4009-b4f6-0a9340897fc3" providerId="ADAL" clId="{C568C749-6D53-45B8-B624-0D1AEEA79EB6}" dt="2026-05-08T07:44:20.304" v="766" actId="20577"/>
        <pc:sldMkLst>
          <pc:docMk/>
          <pc:sldMk cId="3248460600" sldId="289"/>
        </pc:sldMkLst>
        <pc:spChg chg="mod">
          <ac:chgData name="Robieke Roesink" userId="e2c01788-8b61-4009-b4f6-0a9340897fc3" providerId="ADAL" clId="{C568C749-6D53-45B8-B624-0D1AEEA79EB6}" dt="2026-05-08T07:39:01.095" v="527" actId="20577"/>
          <ac:spMkLst>
            <pc:docMk/>
            <pc:sldMk cId="3248460600" sldId="289"/>
            <ac:spMk id="5" creationId="{38EEE3B7-F1D2-1F9F-52A2-305DFC5ECB5C}"/>
          </ac:spMkLst>
        </pc:spChg>
        <pc:spChg chg="mod">
          <ac:chgData name="Robieke Roesink" userId="e2c01788-8b61-4009-b4f6-0a9340897fc3" providerId="ADAL" clId="{C568C749-6D53-45B8-B624-0D1AEEA79EB6}" dt="2026-05-08T07:44:20.304" v="766" actId="20577"/>
          <ac:spMkLst>
            <pc:docMk/>
            <pc:sldMk cId="3248460600" sldId="289"/>
            <ac:spMk id="6" creationId="{80F835A4-6BDD-9329-F59A-79D6ED3EF26B}"/>
          </ac:spMkLst>
        </pc:spChg>
        <pc:spChg chg="mod">
          <ac:chgData name="Robieke Roesink" userId="e2c01788-8b61-4009-b4f6-0a9340897fc3" providerId="ADAL" clId="{C568C749-6D53-45B8-B624-0D1AEEA79EB6}" dt="2026-05-08T07:41:12.636" v="564" actId="20577"/>
          <ac:spMkLst>
            <pc:docMk/>
            <pc:sldMk cId="3248460600" sldId="289"/>
            <ac:spMk id="11" creationId="{84B4D83A-7D25-7A4F-6745-65477B814D74}"/>
          </ac:spMkLst>
        </pc:spChg>
        <pc:spChg chg="mod">
          <ac:chgData name="Robieke Roesink" userId="e2c01788-8b61-4009-b4f6-0a9340897fc3" providerId="ADAL" clId="{C568C749-6D53-45B8-B624-0D1AEEA79EB6}" dt="2026-05-08T07:39:29.650" v="543" actId="20577"/>
          <ac:spMkLst>
            <pc:docMk/>
            <pc:sldMk cId="3248460600" sldId="289"/>
            <ac:spMk id="22" creationId="{92FAD13C-ED6F-5BEA-D06A-C7E9FBD8F184}"/>
          </ac:spMkLst>
        </pc:spChg>
        <pc:picChg chg="add mod">
          <ac:chgData name="Robieke Roesink" userId="e2c01788-8b61-4009-b4f6-0a9340897fc3" providerId="ADAL" clId="{C568C749-6D53-45B8-B624-0D1AEEA79EB6}" dt="2026-05-08T07:39:49.923" v="547" actId="1076"/>
          <ac:picMkLst>
            <pc:docMk/>
            <pc:sldMk cId="3248460600" sldId="289"/>
            <ac:picMk id="4" creationId="{6749CBF9-05AC-AD34-563C-9E7D5CBE6376}"/>
          </ac:picMkLst>
        </pc:picChg>
        <pc:picChg chg="add mod">
          <ac:chgData name="Robieke Roesink" userId="e2c01788-8b61-4009-b4f6-0a9340897fc3" providerId="ADAL" clId="{C568C749-6D53-45B8-B624-0D1AEEA79EB6}" dt="2026-05-08T07:41:02.800" v="550" actId="1076"/>
          <ac:picMkLst>
            <pc:docMk/>
            <pc:sldMk cId="3248460600" sldId="289"/>
            <ac:picMk id="7" creationId="{F7FEC96D-8E11-6762-EB37-889CAE20FB07}"/>
          </ac:picMkLst>
        </pc:picChg>
        <pc:picChg chg="del">
          <ac:chgData name="Robieke Roesink" userId="e2c01788-8b61-4009-b4f6-0a9340897fc3" providerId="ADAL" clId="{C568C749-6D53-45B8-B624-0D1AEEA79EB6}" dt="2026-05-08T07:39:32.817" v="544" actId="478"/>
          <ac:picMkLst>
            <pc:docMk/>
            <pc:sldMk cId="3248460600" sldId="289"/>
            <ac:picMk id="18" creationId="{4E22BB2C-94E5-5C91-7003-E4722FCBEC8D}"/>
          </ac:picMkLst>
        </pc:picChg>
        <pc:picChg chg="del">
          <ac:chgData name="Robieke Roesink" userId="e2c01788-8b61-4009-b4f6-0a9340897fc3" providerId="ADAL" clId="{C568C749-6D53-45B8-B624-0D1AEEA79EB6}" dt="2026-05-08T07:40:49.909" v="548" actId="478"/>
          <ac:picMkLst>
            <pc:docMk/>
            <pc:sldMk cId="3248460600" sldId="289"/>
            <ac:picMk id="1026" creationId="{828CE188-EAE1-9E23-EA09-59E8C3C1E916}"/>
          </ac:picMkLst>
        </pc:picChg>
      </pc:sldChg>
      <pc:sldChg chg="modSp mod">
        <pc:chgData name="Robieke Roesink" userId="e2c01788-8b61-4009-b4f6-0a9340897fc3" providerId="ADAL" clId="{C568C749-6D53-45B8-B624-0D1AEEA79EB6}" dt="2026-05-08T07:53:04.453" v="785" actId="207"/>
        <pc:sldMkLst>
          <pc:docMk/>
          <pc:sldMk cId="2865172431" sldId="290"/>
        </pc:sldMkLst>
        <pc:spChg chg="mod">
          <ac:chgData name="Robieke Roesink" userId="e2c01788-8b61-4009-b4f6-0a9340897fc3" providerId="ADAL" clId="{C568C749-6D53-45B8-B624-0D1AEEA79EB6}" dt="2026-05-08T07:49:59.269" v="777" actId="403"/>
          <ac:spMkLst>
            <pc:docMk/>
            <pc:sldMk cId="2865172431" sldId="290"/>
            <ac:spMk id="7" creationId="{5D34A3F6-6766-F1EB-EF9D-F20B734CB0AF}"/>
          </ac:spMkLst>
        </pc:spChg>
        <pc:spChg chg="mod">
          <ac:chgData name="Robieke Roesink" userId="e2c01788-8b61-4009-b4f6-0a9340897fc3" providerId="ADAL" clId="{C568C749-6D53-45B8-B624-0D1AEEA79EB6}" dt="2026-05-08T07:53:04.453" v="785" actId="207"/>
          <ac:spMkLst>
            <pc:docMk/>
            <pc:sldMk cId="2865172431" sldId="290"/>
            <ac:spMk id="8" creationId="{70304966-EB84-EAC8-1389-E9E9A337540B}"/>
          </ac:spMkLst>
        </pc:spChg>
        <pc:picChg chg="mod">
          <ac:chgData name="Robieke Roesink" userId="e2c01788-8b61-4009-b4f6-0a9340897fc3" providerId="ADAL" clId="{C568C749-6D53-45B8-B624-0D1AEEA79EB6}" dt="2026-05-08T07:46:14.159" v="767" actId="14826"/>
          <ac:picMkLst>
            <pc:docMk/>
            <pc:sldMk cId="2865172431" sldId="290"/>
            <ac:picMk id="6" creationId="{6B7A6040-27CA-4CC8-FE5D-3FE404C4FD31}"/>
          </ac:picMkLst>
        </pc:picChg>
      </pc:sldChg>
      <pc:sldChg chg="modSp mod">
        <pc:chgData name="Robieke Roesink" userId="e2c01788-8b61-4009-b4f6-0a9340897fc3" providerId="ADAL" clId="{C568C749-6D53-45B8-B624-0D1AEEA79EB6}" dt="2026-05-08T07:51:21.304" v="782" actId="2711"/>
        <pc:sldMkLst>
          <pc:docMk/>
          <pc:sldMk cId="3029016036" sldId="291"/>
        </pc:sldMkLst>
        <pc:spChg chg="mod">
          <ac:chgData name="Robieke Roesink" userId="e2c01788-8b61-4009-b4f6-0a9340897fc3" providerId="ADAL" clId="{C568C749-6D53-45B8-B624-0D1AEEA79EB6}" dt="2026-05-08T07:50:25.310" v="778" actId="108"/>
          <ac:spMkLst>
            <pc:docMk/>
            <pc:sldMk cId="3029016036" sldId="291"/>
            <ac:spMk id="5" creationId="{92382027-0BE1-D066-ADC1-F00A5452559F}"/>
          </ac:spMkLst>
        </pc:spChg>
        <pc:spChg chg="mod">
          <ac:chgData name="Robieke Roesink" userId="e2c01788-8b61-4009-b4f6-0a9340897fc3" providerId="ADAL" clId="{C568C749-6D53-45B8-B624-0D1AEEA79EB6}" dt="2026-05-08T07:51:21.304" v="782" actId="2711"/>
          <ac:spMkLst>
            <pc:docMk/>
            <pc:sldMk cId="3029016036" sldId="291"/>
            <ac:spMk id="6" creationId="{B9EF9FA2-9ED9-08CB-D6AE-5F522B11143A}"/>
          </ac:spMkLst>
        </pc:spChg>
      </pc:sldChg>
      <pc:sldChg chg="new add del">
        <pc:chgData name="Robieke Roesink" userId="e2c01788-8b61-4009-b4f6-0a9340897fc3" providerId="ADAL" clId="{C568C749-6D53-45B8-B624-0D1AEEA79EB6}" dt="2026-05-08T07:27:49.533" v="215" actId="47"/>
        <pc:sldMkLst>
          <pc:docMk/>
          <pc:sldMk cId="1323988285" sldId="292"/>
        </pc:sldMkLst>
      </pc:sldChg>
      <pc:sldChg chg="addSp delSp modSp new mod">
        <pc:chgData name="Robieke Roesink" userId="e2c01788-8b61-4009-b4f6-0a9340897fc3" providerId="ADAL" clId="{C568C749-6D53-45B8-B624-0D1AEEA79EB6}" dt="2026-05-08T07:31:04.454" v="264" actId="20577"/>
        <pc:sldMkLst>
          <pc:docMk/>
          <pc:sldMk cId="2109636869" sldId="293"/>
        </pc:sldMkLst>
        <pc:spChg chg="del">
          <ac:chgData name="Robieke Roesink" userId="e2c01788-8b61-4009-b4f6-0a9340897fc3" providerId="ADAL" clId="{C568C749-6D53-45B8-B624-0D1AEEA79EB6}" dt="2026-05-08T07:29:23.677" v="250"/>
          <ac:spMkLst>
            <pc:docMk/>
            <pc:sldMk cId="2109636869" sldId="293"/>
            <ac:spMk id="2" creationId="{13088548-FC0F-5499-08E2-EA6C58C49D7F}"/>
          </ac:spMkLst>
        </pc:spChg>
        <pc:spChg chg="del">
          <ac:chgData name="Robieke Roesink" userId="e2c01788-8b61-4009-b4f6-0a9340897fc3" providerId="ADAL" clId="{C568C749-6D53-45B8-B624-0D1AEEA79EB6}" dt="2026-05-08T07:28:02.148" v="216" actId="931"/>
          <ac:spMkLst>
            <pc:docMk/>
            <pc:sldMk cId="2109636869" sldId="293"/>
            <ac:spMk id="3" creationId="{22DFCE2A-13F0-A24D-0FB6-839C543DEEA7}"/>
          </ac:spMkLst>
        </pc:spChg>
        <pc:spChg chg="del">
          <ac:chgData name="Robieke Roesink" userId="e2c01788-8b61-4009-b4f6-0a9340897fc3" providerId="ADAL" clId="{C568C749-6D53-45B8-B624-0D1AEEA79EB6}" dt="2026-05-08T07:28:33.544" v="242" actId="478"/>
          <ac:spMkLst>
            <pc:docMk/>
            <pc:sldMk cId="2109636869" sldId="293"/>
            <ac:spMk id="4" creationId="{C94865CC-576F-316C-C1F6-F11313F295CC}"/>
          </ac:spMkLst>
        </pc:spChg>
        <pc:spChg chg="mod">
          <ac:chgData name="Robieke Roesink" userId="e2c01788-8b61-4009-b4f6-0a9340897fc3" providerId="ADAL" clId="{C568C749-6D53-45B8-B624-0D1AEEA79EB6}" dt="2026-05-08T07:31:04.454" v="264" actId="20577"/>
          <ac:spMkLst>
            <pc:docMk/>
            <pc:sldMk cId="2109636869" sldId="293"/>
            <ac:spMk id="5" creationId="{858DB4CE-B6E2-96EC-F47E-BE8C6D4FECB8}"/>
          </ac:spMkLst>
        </pc:spChg>
        <pc:spChg chg="mod">
          <ac:chgData name="Robieke Roesink" userId="e2c01788-8b61-4009-b4f6-0a9340897fc3" providerId="ADAL" clId="{C568C749-6D53-45B8-B624-0D1AEEA79EB6}" dt="2026-05-08T07:28:22.145" v="241" actId="20577"/>
          <ac:spMkLst>
            <pc:docMk/>
            <pc:sldMk cId="2109636869" sldId="293"/>
            <ac:spMk id="6" creationId="{2DD64D7C-C959-06BF-CC41-C28BE647AA1C}"/>
          </ac:spMkLst>
        </pc:spChg>
        <pc:spChg chg="mod">
          <ac:chgData name="Robieke Roesink" userId="e2c01788-8b61-4009-b4f6-0a9340897fc3" providerId="ADAL" clId="{C568C749-6D53-45B8-B624-0D1AEEA79EB6}" dt="2026-05-08T07:28:45.528" v="245"/>
          <ac:spMkLst>
            <pc:docMk/>
            <pc:sldMk cId="2109636869" sldId="293"/>
            <ac:spMk id="7" creationId="{2A121E20-51E9-2422-7490-DC9CF846DAF7}"/>
          </ac:spMkLst>
        </pc:spChg>
        <pc:spChg chg="del">
          <ac:chgData name="Robieke Roesink" userId="e2c01788-8b61-4009-b4f6-0a9340897fc3" providerId="ADAL" clId="{C568C749-6D53-45B8-B624-0D1AEEA79EB6}" dt="2026-05-08T07:28:53.281" v="246" actId="478"/>
          <ac:spMkLst>
            <pc:docMk/>
            <pc:sldMk cId="2109636869" sldId="293"/>
            <ac:spMk id="8" creationId="{9E4E5E02-1A20-0239-1C42-0FDB630464D8}"/>
          </ac:spMkLst>
        </pc:spChg>
        <pc:spChg chg="mod">
          <ac:chgData name="Robieke Roesink" userId="e2c01788-8b61-4009-b4f6-0a9340897fc3" providerId="ADAL" clId="{C568C749-6D53-45B8-B624-0D1AEEA79EB6}" dt="2026-05-08T07:29:10.627" v="249"/>
          <ac:spMkLst>
            <pc:docMk/>
            <pc:sldMk cId="2109636869" sldId="293"/>
            <ac:spMk id="9" creationId="{51127D49-A9EB-65D0-F222-A6F5ECA14E25}"/>
          </ac:spMkLst>
        </pc:spChg>
        <pc:spChg chg="add mod">
          <ac:chgData name="Robieke Roesink" userId="e2c01788-8b61-4009-b4f6-0a9340897fc3" providerId="ADAL" clId="{C568C749-6D53-45B8-B624-0D1AEEA79EB6}" dt="2026-05-08T07:29:23.677" v="250"/>
          <ac:spMkLst>
            <pc:docMk/>
            <pc:sldMk cId="2109636869" sldId="293"/>
            <ac:spMk id="14" creationId="{3D0CD89D-913F-B373-FFCB-707B8762F894}"/>
          </ac:spMkLst>
        </pc:spChg>
        <pc:spChg chg="add mod">
          <ac:chgData name="Robieke Roesink" userId="e2c01788-8b61-4009-b4f6-0a9340897fc3" providerId="ADAL" clId="{C568C749-6D53-45B8-B624-0D1AEEA79EB6}" dt="2026-05-08T07:29:52.144" v="256"/>
          <ac:spMkLst>
            <pc:docMk/>
            <pc:sldMk cId="2109636869" sldId="293"/>
            <ac:spMk id="15" creationId="{5AA9D430-307C-3AFD-E082-97A35926EADD}"/>
          </ac:spMkLst>
        </pc:spChg>
        <pc:picChg chg="add mod ord">
          <ac:chgData name="Robieke Roesink" userId="e2c01788-8b61-4009-b4f6-0a9340897fc3" providerId="ADAL" clId="{C568C749-6D53-45B8-B624-0D1AEEA79EB6}" dt="2026-05-08T07:28:02.148" v="216" actId="931"/>
          <ac:picMkLst>
            <pc:docMk/>
            <pc:sldMk cId="2109636869" sldId="293"/>
            <ac:picMk id="11" creationId="{3A2D9F95-FF82-CA00-F24F-00C5B77FD99C}"/>
          </ac:picMkLst>
        </pc:picChg>
        <pc:picChg chg="add mod">
          <ac:chgData name="Robieke Roesink" userId="e2c01788-8b61-4009-b4f6-0a9340897fc3" providerId="ADAL" clId="{C568C749-6D53-45B8-B624-0D1AEEA79EB6}" dt="2026-05-08T07:28:35.199" v="244" actId="1076"/>
          <ac:picMkLst>
            <pc:docMk/>
            <pc:sldMk cId="2109636869" sldId="293"/>
            <ac:picMk id="12" creationId="{6FB29BDA-199E-B36C-CE74-C0491D32BE38}"/>
          </ac:picMkLst>
        </pc:picChg>
        <pc:picChg chg="add mod">
          <ac:chgData name="Robieke Roesink" userId="e2c01788-8b61-4009-b4f6-0a9340897fc3" providerId="ADAL" clId="{C568C749-6D53-45B8-B624-0D1AEEA79EB6}" dt="2026-05-08T07:29:02.517" v="248" actId="1076"/>
          <ac:picMkLst>
            <pc:docMk/>
            <pc:sldMk cId="2109636869" sldId="293"/>
            <ac:picMk id="13" creationId="{0DA671EA-6FE6-AC42-D6F7-B32BF4E1EBF0}"/>
          </ac:picMkLst>
        </pc:picChg>
      </pc:sldChg>
      <pc:sldChg chg="modSp add mod setBg">
        <pc:chgData name="Robieke Roesink" userId="e2c01788-8b61-4009-b4f6-0a9340897fc3" providerId="ADAL" clId="{C568C749-6D53-45B8-B624-0D1AEEA79EB6}" dt="2026-05-08T07:47:59.191" v="774" actId="108"/>
        <pc:sldMkLst>
          <pc:docMk/>
          <pc:sldMk cId="3682157498" sldId="294"/>
        </pc:sldMkLst>
        <pc:spChg chg="mod">
          <ac:chgData name="Robieke Roesink" userId="e2c01788-8b61-4009-b4f6-0a9340897fc3" providerId="ADAL" clId="{C568C749-6D53-45B8-B624-0D1AEEA79EB6}" dt="2026-05-08T07:47:59.191" v="774" actId="108"/>
          <ac:spMkLst>
            <pc:docMk/>
            <pc:sldMk cId="3682157498" sldId="294"/>
            <ac:spMk id="7" creationId="{65E83BD9-038E-38E6-CCD2-EE65080B64DD}"/>
          </ac:spMkLst>
        </pc:spChg>
      </pc:sldChg>
      <pc:sldMasterChg chg="addSldLayout modSldLayout">
        <pc:chgData name="Robieke Roesink" userId="e2c01788-8b61-4009-b4f6-0a9340897fc3" providerId="ADAL" clId="{C568C749-6D53-45B8-B624-0D1AEEA79EB6}" dt="2026-05-08T07:27:10.962" v="211" actId="1038"/>
        <pc:sldMasterMkLst>
          <pc:docMk/>
          <pc:sldMasterMk cId="1710546820" sldId="2147483648"/>
        </pc:sldMasterMkLst>
        <pc:sldLayoutChg chg="addSp delSp mod">
          <pc:chgData name="Robieke Roesink" userId="e2c01788-8b61-4009-b4f6-0a9340897fc3" providerId="ADAL" clId="{C568C749-6D53-45B8-B624-0D1AEEA79EB6}" dt="2026-05-08T07:26:16.409" v="53" actId="478"/>
          <pc:sldLayoutMkLst>
            <pc:docMk/>
            <pc:sldMasterMk cId="1710546820" sldId="2147483648"/>
            <pc:sldLayoutMk cId="1762581229" sldId="2147483666"/>
          </pc:sldLayoutMkLst>
          <pc:spChg chg="add del">
            <ac:chgData name="Robieke Roesink" userId="e2c01788-8b61-4009-b4f6-0a9340897fc3" providerId="ADAL" clId="{C568C749-6D53-45B8-B624-0D1AEEA79EB6}" dt="2026-05-08T07:26:16.409" v="53" actId="478"/>
            <ac:spMkLst>
              <pc:docMk/>
              <pc:sldMasterMk cId="1710546820" sldId="2147483648"/>
              <pc:sldLayoutMk cId="1762581229" sldId="2147483666"/>
              <ac:spMk id="17" creationId="{CDA18121-34F2-B489-B533-0AF9A7243E5D}"/>
            </ac:spMkLst>
          </pc:spChg>
        </pc:sldLayoutChg>
        <pc:sldLayoutChg chg="delSp modSp add mod modTransition">
          <pc:chgData name="Robieke Roesink" userId="e2c01788-8b61-4009-b4f6-0a9340897fc3" providerId="ADAL" clId="{C568C749-6D53-45B8-B624-0D1AEEA79EB6}" dt="2026-05-08T07:27:10.962" v="211" actId="1038"/>
          <pc:sldLayoutMkLst>
            <pc:docMk/>
            <pc:sldMasterMk cId="1710546820" sldId="2147483648"/>
            <pc:sldLayoutMk cId="4117960470" sldId="2147483668"/>
          </pc:sldLayoutMkLst>
          <pc:spChg chg="mod">
            <ac:chgData name="Robieke Roesink" userId="e2c01788-8b61-4009-b4f6-0a9340897fc3" providerId="ADAL" clId="{C568C749-6D53-45B8-B624-0D1AEEA79EB6}" dt="2026-05-08T07:26:50.404" v="142" actId="1038"/>
            <ac:spMkLst>
              <pc:docMk/>
              <pc:sldMasterMk cId="1710546820" sldId="2147483648"/>
              <pc:sldLayoutMk cId="4117960470" sldId="2147483668"/>
              <ac:spMk id="5" creationId="{5559CF75-0EAD-D8E9-60B4-773029785DB8}"/>
            </ac:spMkLst>
          </pc:spChg>
          <pc:spChg chg="mod">
            <ac:chgData name="Robieke Roesink" userId="e2c01788-8b61-4009-b4f6-0a9340897fc3" providerId="ADAL" clId="{C568C749-6D53-45B8-B624-0D1AEEA79EB6}" dt="2026-05-08T07:27:10.962" v="211" actId="1038"/>
            <ac:spMkLst>
              <pc:docMk/>
              <pc:sldMasterMk cId="1710546820" sldId="2147483648"/>
              <pc:sldLayoutMk cId="4117960470" sldId="2147483668"/>
              <ac:spMk id="6" creationId="{2BF3898D-04BB-CF7D-F76D-C0C0A28DF317}"/>
            </ac:spMkLst>
          </pc:spChg>
          <pc:spChg chg="mod">
            <ac:chgData name="Robieke Roesink" userId="e2c01788-8b61-4009-b4f6-0a9340897fc3" providerId="ADAL" clId="{C568C749-6D53-45B8-B624-0D1AEEA79EB6}" dt="2026-05-08T07:26:50.404" v="142" actId="1038"/>
            <ac:spMkLst>
              <pc:docMk/>
              <pc:sldMasterMk cId="1710546820" sldId="2147483648"/>
              <pc:sldLayoutMk cId="4117960470" sldId="2147483668"/>
              <ac:spMk id="7" creationId="{4C88D782-C66D-DDCB-0134-FCFACD9E8225}"/>
            </ac:spMkLst>
          </pc:spChg>
          <pc:spChg chg="del">
            <ac:chgData name="Robieke Roesink" userId="e2c01788-8b61-4009-b4f6-0a9340897fc3" providerId="ADAL" clId="{C568C749-6D53-45B8-B624-0D1AEEA79EB6}" dt="2026-05-08T07:26:28.082" v="56" actId="478"/>
            <ac:spMkLst>
              <pc:docMk/>
              <pc:sldMasterMk cId="1710546820" sldId="2147483648"/>
              <pc:sldLayoutMk cId="4117960470" sldId="2147483668"/>
              <ac:spMk id="8" creationId="{A3E2E105-8DD6-4DD5-55F8-24A33CD52798}"/>
            </ac:spMkLst>
          </pc:spChg>
          <pc:spChg chg="mod">
            <ac:chgData name="Robieke Roesink" userId="e2c01788-8b61-4009-b4f6-0a9340897fc3" providerId="ADAL" clId="{C568C749-6D53-45B8-B624-0D1AEEA79EB6}" dt="2026-05-08T07:27:10.962" v="211" actId="1038"/>
            <ac:spMkLst>
              <pc:docMk/>
              <pc:sldMasterMk cId="1710546820" sldId="2147483648"/>
              <pc:sldLayoutMk cId="4117960470" sldId="2147483668"/>
              <ac:spMk id="10" creationId="{E100250D-22D0-2DBA-D611-3725BA9D83F7}"/>
            </ac:spMkLst>
          </pc:spChg>
          <pc:spChg chg="mod">
            <ac:chgData name="Robieke Roesink" userId="e2c01788-8b61-4009-b4f6-0a9340897fc3" providerId="ADAL" clId="{C568C749-6D53-45B8-B624-0D1AEEA79EB6}" dt="2026-05-08T07:27:10.962" v="211" actId="1038"/>
            <ac:spMkLst>
              <pc:docMk/>
              <pc:sldMasterMk cId="1710546820" sldId="2147483648"/>
              <pc:sldLayoutMk cId="4117960470" sldId="2147483668"/>
              <ac:spMk id="14" creationId="{4F7A8BC7-235A-0D2C-33A3-471FF680D9FB}"/>
            </ac:spMkLst>
          </pc:spChg>
          <pc:spChg chg="del">
            <ac:chgData name="Robieke Roesink" userId="e2c01788-8b61-4009-b4f6-0a9340897fc3" providerId="ADAL" clId="{C568C749-6D53-45B8-B624-0D1AEEA79EB6}" dt="2026-05-08T07:26:26.360" v="55" actId="478"/>
            <ac:spMkLst>
              <pc:docMk/>
              <pc:sldMasterMk cId="1710546820" sldId="2147483648"/>
              <pc:sldLayoutMk cId="4117960470" sldId="2147483668"/>
              <ac:spMk id="17" creationId="{CDA18121-34F2-B489-B533-0AF9A7243E5D}"/>
            </ac:spMkLst>
          </pc:spChg>
          <pc:spChg chg="mod">
            <ac:chgData name="Robieke Roesink" userId="e2c01788-8b61-4009-b4f6-0a9340897fc3" providerId="ADAL" clId="{C568C749-6D53-45B8-B624-0D1AEEA79EB6}" dt="2026-05-08T07:26:50.404" v="142" actId="1038"/>
            <ac:spMkLst>
              <pc:docMk/>
              <pc:sldMasterMk cId="1710546820" sldId="2147483648"/>
              <pc:sldLayoutMk cId="4117960470" sldId="2147483668"/>
              <ac:spMk id="18" creationId="{BDEFD8E8-8EB1-B281-85F4-898FFF926F7D}"/>
            </ac:spMkLst>
          </pc:spChg>
          <pc:spChg chg="mod">
            <ac:chgData name="Robieke Roesink" userId="e2c01788-8b61-4009-b4f6-0a9340897fc3" providerId="ADAL" clId="{C568C749-6D53-45B8-B624-0D1AEEA79EB6}" dt="2026-05-08T07:26:50.404" v="142" actId="1038"/>
            <ac:spMkLst>
              <pc:docMk/>
              <pc:sldMasterMk cId="1710546820" sldId="2147483648"/>
              <pc:sldLayoutMk cId="4117960470" sldId="2147483668"/>
              <ac:spMk id="19" creationId="{CF0072FF-919F-BA29-ED3C-BC7ABF9AB364}"/>
            </ac:spMkLst>
          </pc:spChg>
          <pc:spChg chg="del">
            <ac:chgData name="Robieke Roesink" userId="e2c01788-8b61-4009-b4f6-0a9340897fc3" providerId="ADAL" clId="{C568C749-6D53-45B8-B624-0D1AEEA79EB6}" dt="2026-05-08T07:26:29.200" v="57" actId="478"/>
            <ac:spMkLst>
              <pc:docMk/>
              <pc:sldMasterMk cId="1710546820" sldId="2147483648"/>
              <pc:sldLayoutMk cId="4117960470" sldId="2147483668"/>
              <ac:spMk id="21" creationId="{DDBE3864-B643-D127-562F-E364C18C39DA}"/>
            </ac:spMkLst>
          </pc:spChg>
          <pc:spChg chg="mod">
            <ac:chgData name="Robieke Roesink" userId="e2c01788-8b61-4009-b4f6-0a9340897fc3" providerId="ADAL" clId="{C568C749-6D53-45B8-B624-0D1AEEA79EB6}" dt="2026-05-08T07:26:50.404" v="142" actId="1038"/>
            <ac:spMkLst>
              <pc:docMk/>
              <pc:sldMasterMk cId="1710546820" sldId="2147483648"/>
              <pc:sldLayoutMk cId="4117960470" sldId="2147483668"/>
              <ac:spMk id="22" creationId="{CBBDEF1B-2F0A-D8F0-AACD-3E0C466F1E14}"/>
            </ac:spMkLst>
          </pc:spChg>
          <pc:spChg chg="mod">
            <ac:chgData name="Robieke Roesink" userId="e2c01788-8b61-4009-b4f6-0a9340897fc3" providerId="ADAL" clId="{C568C749-6D53-45B8-B624-0D1AEEA79EB6}" dt="2026-05-08T07:26:50.404" v="142" actId="1038"/>
            <ac:spMkLst>
              <pc:docMk/>
              <pc:sldMasterMk cId="1710546820" sldId="2147483648"/>
              <pc:sldLayoutMk cId="4117960470" sldId="2147483668"/>
              <ac:spMk id="23" creationId="{A9D9A990-E8EF-FAE5-8DB2-53F52D399AD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4F9D5-E95D-46DA-B12D-31E580EA250A}" type="datetimeFigureOut">
              <a:rPr lang="nl-NL" smtClean="0"/>
              <a:t>11-5-2026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22416-5F7A-47BC-A9D3-ECAA14F6EB19}" type="slidenum">
              <a:rPr lang="nl-NL" smtClean="0"/>
              <a:t>‹nr.›</a:t>
            </a:fld>
            <a:endParaRPr lang="nl-NL"/>
          </a:p>
        </p:txBody>
      </p:sp>
    </p:spTree>
    <p:extLst>
      <p:ext uri="{BB962C8B-B14F-4D97-AF65-F5344CB8AC3E}">
        <p14:creationId xmlns:p14="http://schemas.microsoft.com/office/powerpoint/2010/main" val="55955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A6D699A-8F13-4277-A3E9-3417AEC393B9}" type="slidenum">
              <a:rPr lang="nl-NL" smtClean="0"/>
              <a:t>2</a:t>
            </a:fld>
            <a:endParaRPr lang="nl-NL"/>
          </a:p>
        </p:txBody>
      </p:sp>
    </p:spTree>
    <p:extLst>
      <p:ext uri="{BB962C8B-B14F-4D97-AF65-F5344CB8AC3E}">
        <p14:creationId xmlns:p14="http://schemas.microsoft.com/office/powerpoint/2010/main" val="422718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6D699A-8F13-4277-A3E9-3417AEC393B9}" type="slidenum">
              <a:rPr lang="nl-NL" smtClean="0"/>
              <a:t>9</a:t>
            </a:fld>
            <a:endParaRPr lang="nl-NL"/>
          </a:p>
        </p:txBody>
      </p:sp>
    </p:spTree>
    <p:extLst>
      <p:ext uri="{BB962C8B-B14F-4D97-AF65-F5344CB8AC3E}">
        <p14:creationId xmlns:p14="http://schemas.microsoft.com/office/powerpoint/2010/main" val="371078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6D699A-8F13-4277-A3E9-3417AEC393B9}" type="slidenum">
              <a:rPr lang="nl-NL" smtClean="0"/>
              <a:t>10</a:t>
            </a:fld>
            <a:endParaRPr lang="nl-NL"/>
          </a:p>
        </p:txBody>
      </p:sp>
    </p:spTree>
    <p:extLst>
      <p:ext uri="{BB962C8B-B14F-4D97-AF65-F5344CB8AC3E}">
        <p14:creationId xmlns:p14="http://schemas.microsoft.com/office/powerpoint/2010/main" val="60507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27C76-A42A-5A88-7114-11B97CAAA5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FAD8B0-4972-3A8E-9106-DBB1C57917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424576-098F-5E80-66F0-C5BEF8EAC2D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5E6C961-83C9-CD4C-38F7-BAB4A958F12D}"/>
              </a:ext>
            </a:extLst>
          </p:cNvPr>
          <p:cNvSpPr>
            <a:spLocks noGrp="1"/>
          </p:cNvSpPr>
          <p:nvPr>
            <p:ph type="sldNum" sz="quarter" idx="5"/>
          </p:nvPr>
        </p:nvSpPr>
        <p:spPr/>
        <p:txBody>
          <a:bodyPr/>
          <a:lstStyle/>
          <a:p>
            <a:fld id="{3A6D699A-8F13-4277-A3E9-3417AEC393B9}" type="slidenum">
              <a:rPr lang="nl-NL" smtClean="0"/>
              <a:t>11</a:t>
            </a:fld>
            <a:endParaRPr lang="nl-NL"/>
          </a:p>
        </p:txBody>
      </p:sp>
    </p:spTree>
    <p:extLst>
      <p:ext uri="{BB962C8B-B14F-4D97-AF65-F5344CB8AC3E}">
        <p14:creationId xmlns:p14="http://schemas.microsoft.com/office/powerpoint/2010/main" val="116310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Afbeelding met bij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36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41374-5BEA-FCD9-45F8-C580C794C6EC}"/>
              </a:ext>
            </a:extLst>
          </p:cNvPr>
          <p:cNvSpPr>
            <a:spLocks noGrp="1"/>
          </p:cNvSpPr>
          <p:nvPr>
            <p:ph type="title"/>
          </p:nvPr>
        </p:nvSpPr>
        <p:spPr>
          <a:xfrm>
            <a:off x="838200" y="688975"/>
            <a:ext cx="6114177"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C4B19BE8-6776-0275-2540-30EB3BD5D287}"/>
              </a:ext>
            </a:extLst>
          </p:cNvPr>
          <p:cNvSpPr>
            <a:spLocks noGrp="1"/>
          </p:cNvSpPr>
          <p:nvPr>
            <p:ph type="dt" sz="half" idx="10"/>
          </p:nvPr>
        </p:nvSpPr>
        <p:spPr/>
        <p:txBody>
          <a:bodyPr/>
          <a:lstStyle/>
          <a:p>
            <a:fld id="{5AE03D5B-4A1E-4A5C-85A8-F582753E9C3E}" type="datetimeFigureOut">
              <a:rPr lang="nl-NL" smtClean="0"/>
              <a:t>11-5-2026</a:t>
            </a:fld>
            <a:endParaRPr lang="nl-NL"/>
          </a:p>
        </p:txBody>
      </p:sp>
      <p:sp>
        <p:nvSpPr>
          <p:cNvPr id="4" name="Tijdelijke aanduiding voor voettekst 3">
            <a:extLst>
              <a:ext uri="{FF2B5EF4-FFF2-40B4-BE49-F238E27FC236}">
                <a16:creationId xmlns:a16="http://schemas.microsoft.com/office/drawing/2014/main" id="{13CE95DE-5BFA-D77A-C964-733A549B5AC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CDA9C71-F18D-E283-0D77-70EFC39C1E91}"/>
              </a:ext>
            </a:extLst>
          </p:cNvPr>
          <p:cNvSpPr>
            <a:spLocks noGrp="1"/>
          </p:cNvSpPr>
          <p:nvPr>
            <p:ph type="sldNum" sz="quarter" idx="12"/>
          </p:nvPr>
        </p:nvSpPr>
        <p:spPr/>
        <p:txBody>
          <a:bodyPr/>
          <a:lstStyle/>
          <a:p>
            <a:fld id="{9DF7D185-F233-4F67-9334-253CC8076CF1}" type="slidenum">
              <a:rPr lang="nl-NL" smtClean="0"/>
              <a:t>‹nr.›</a:t>
            </a:fld>
            <a:endParaRPr lang="nl-NL"/>
          </a:p>
        </p:txBody>
      </p:sp>
      <p:sp>
        <p:nvSpPr>
          <p:cNvPr id="7" name="Tijdelijke aanduiding voor afbeelding 6">
            <a:extLst>
              <a:ext uri="{FF2B5EF4-FFF2-40B4-BE49-F238E27FC236}">
                <a16:creationId xmlns:a16="http://schemas.microsoft.com/office/drawing/2014/main" id="{E11C6ED9-A25B-1F88-B1F5-830F6911DA50}"/>
              </a:ext>
            </a:extLst>
          </p:cNvPr>
          <p:cNvSpPr>
            <a:spLocks noGrp="1"/>
          </p:cNvSpPr>
          <p:nvPr>
            <p:ph type="pic" sz="quarter" idx="13"/>
          </p:nvPr>
        </p:nvSpPr>
        <p:spPr>
          <a:xfrm>
            <a:off x="838200" y="2352236"/>
            <a:ext cx="3009900" cy="3074987"/>
          </a:xfrm>
        </p:spPr>
        <p:txBody>
          <a:bodyPr/>
          <a:lstStyle/>
          <a:p>
            <a:endParaRPr lang="nl-NL"/>
          </a:p>
        </p:txBody>
      </p:sp>
      <p:sp>
        <p:nvSpPr>
          <p:cNvPr id="8" name="Afgeronde rechthoek 7">
            <a:extLst>
              <a:ext uri="{FF2B5EF4-FFF2-40B4-BE49-F238E27FC236}">
                <a16:creationId xmlns:a16="http://schemas.microsoft.com/office/drawing/2014/main" id="{8F796FE1-64EE-61F6-A9AC-2B0FC4541FF6}"/>
              </a:ext>
            </a:extLst>
          </p:cNvPr>
          <p:cNvSpPr/>
          <p:nvPr userDrawn="1"/>
        </p:nvSpPr>
        <p:spPr>
          <a:xfrm>
            <a:off x="467138" y="258417"/>
            <a:ext cx="11181523" cy="6234458"/>
          </a:xfrm>
          <a:prstGeom prst="roundRect">
            <a:avLst>
              <a:gd name="adj" fmla="val 4232"/>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C02D9541-6FA8-4954-3CF6-347C5D021C70}"/>
              </a:ext>
            </a:extLst>
          </p:cNvPr>
          <p:cNvSpPr/>
          <p:nvPr userDrawn="1"/>
        </p:nvSpPr>
        <p:spPr>
          <a:xfrm>
            <a:off x="10269220" y="5427223"/>
            <a:ext cx="1678245" cy="849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Graphics, Lettertype, grafische vormgeving, logo&#10;&#10;Automatisch gegenereerde beschrijving">
            <a:extLst>
              <a:ext uri="{FF2B5EF4-FFF2-40B4-BE49-F238E27FC236}">
                <a16:creationId xmlns:a16="http://schemas.microsoft.com/office/drawing/2014/main" id="{6C8069CB-AE4F-28A5-35DD-C4F222BF5B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603" y="5532653"/>
            <a:ext cx="1420902" cy="643697"/>
          </a:xfrm>
          <a:prstGeom prst="rect">
            <a:avLst/>
          </a:prstGeom>
        </p:spPr>
      </p:pic>
      <p:sp>
        <p:nvSpPr>
          <p:cNvPr id="12" name="Tijdelijke aanduiding voor tekst 11">
            <a:extLst>
              <a:ext uri="{FF2B5EF4-FFF2-40B4-BE49-F238E27FC236}">
                <a16:creationId xmlns:a16="http://schemas.microsoft.com/office/drawing/2014/main" id="{36D31A00-F220-5048-AD49-315EEEFDCF21}"/>
              </a:ext>
            </a:extLst>
          </p:cNvPr>
          <p:cNvSpPr>
            <a:spLocks noGrp="1"/>
          </p:cNvSpPr>
          <p:nvPr>
            <p:ph type="body" sz="quarter" idx="14"/>
          </p:nvPr>
        </p:nvSpPr>
        <p:spPr>
          <a:xfrm>
            <a:off x="7141221" y="688596"/>
            <a:ext cx="4114800" cy="1325563"/>
          </a:xfrm>
        </p:spPr>
        <p:txBody>
          <a:bodyPr anchor="ctr" anchorCtr="0">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a:t>Klikken om de tekststijl van het model te bewerken</a:t>
            </a:r>
          </a:p>
        </p:txBody>
      </p:sp>
      <p:sp>
        <p:nvSpPr>
          <p:cNvPr id="13" name="Tijdelijke aanduiding voor afbeelding 6">
            <a:extLst>
              <a:ext uri="{FF2B5EF4-FFF2-40B4-BE49-F238E27FC236}">
                <a16:creationId xmlns:a16="http://schemas.microsoft.com/office/drawing/2014/main" id="{57C0CA91-F2D2-BEC5-23CD-F0FB17439A1B}"/>
              </a:ext>
            </a:extLst>
          </p:cNvPr>
          <p:cNvSpPr>
            <a:spLocks noGrp="1"/>
          </p:cNvSpPr>
          <p:nvPr>
            <p:ph type="pic" sz="quarter" idx="15"/>
          </p:nvPr>
        </p:nvSpPr>
        <p:spPr>
          <a:xfrm>
            <a:off x="4038600" y="2352236"/>
            <a:ext cx="4023059" cy="3074987"/>
          </a:xfrm>
        </p:spPr>
        <p:txBody>
          <a:bodyPr/>
          <a:lstStyle/>
          <a:p>
            <a:endParaRPr lang="nl-NL"/>
          </a:p>
        </p:txBody>
      </p:sp>
      <p:sp>
        <p:nvSpPr>
          <p:cNvPr id="14" name="Tijdelijke aanduiding voor afbeelding 6">
            <a:extLst>
              <a:ext uri="{FF2B5EF4-FFF2-40B4-BE49-F238E27FC236}">
                <a16:creationId xmlns:a16="http://schemas.microsoft.com/office/drawing/2014/main" id="{CAC51187-AE3B-F9CE-F978-1FBB9D05A5F8}"/>
              </a:ext>
            </a:extLst>
          </p:cNvPr>
          <p:cNvSpPr>
            <a:spLocks noGrp="1"/>
          </p:cNvSpPr>
          <p:nvPr>
            <p:ph type="pic" sz="quarter" idx="16"/>
          </p:nvPr>
        </p:nvSpPr>
        <p:spPr>
          <a:xfrm>
            <a:off x="8250504" y="2352236"/>
            <a:ext cx="3009900" cy="3074987"/>
          </a:xfrm>
        </p:spPr>
        <p:txBody>
          <a:bodyPr/>
          <a:lstStyle/>
          <a:p>
            <a:endParaRPr lang="nl-NL"/>
          </a:p>
        </p:txBody>
      </p:sp>
    </p:spTree>
    <p:extLst>
      <p:ext uri="{BB962C8B-B14F-4D97-AF65-F5344CB8AC3E}">
        <p14:creationId xmlns:p14="http://schemas.microsoft.com/office/powerpoint/2010/main" val="1510261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F9123-B017-FD21-B10F-CDD4519118CA}"/>
              </a:ext>
            </a:extLst>
          </p:cNvPr>
          <p:cNvSpPr>
            <a:spLocks noGrp="1"/>
          </p:cNvSpPr>
          <p:nvPr>
            <p:ph type="title"/>
          </p:nvPr>
        </p:nvSpPr>
        <p:spPr>
          <a:xfrm>
            <a:off x="423959" y="2531748"/>
            <a:ext cx="3086684" cy="2170882"/>
          </a:xfrm>
        </p:spPr>
        <p:txBody>
          <a:bodyPr anchor="t" anchorCtr="0">
            <a:normAutofit/>
          </a:bodyPr>
          <a:lstStyle>
            <a:lvl1pPr algn="r">
              <a:defRPr sz="3600"/>
            </a:lvl1pPr>
          </a:lstStyle>
          <a:p>
            <a:r>
              <a:rPr lang="nl-NL" dirty="0"/>
              <a:t>Klik om stijl te bewerken</a:t>
            </a:r>
          </a:p>
        </p:txBody>
      </p:sp>
      <p:sp>
        <p:nvSpPr>
          <p:cNvPr id="3" name="Tijdelijke aanduiding voor datum 2">
            <a:extLst>
              <a:ext uri="{FF2B5EF4-FFF2-40B4-BE49-F238E27FC236}">
                <a16:creationId xmlns:a16="http://schemas.microsoft.com/office/drawing/2014/main" id="{EC5C4532-3C46-DE9F-1575-BC2D35E21813}"/>
              </a:ext>
            </a:extLst>
          </p:cNvPr>
          <p:cNvSpPr>
            <a:spLocks noGrp="1"/>
          </p:cNvSpPr>
          <p:nvPr>
            <p:ph type="dt" sz="half" idx="10"/>
          </p:nvPr>
        </p:nvSpPr>
        <p:spPr/>
        <p:txBody>
          <a:bodyPr/>
          <a:lstStyle/>
          <a:p>
            <a:fld id="{5AE03D5B-4A1E-4A5C-85A8-F582753E9C3E}" type="datetimeFigureOut">
              <a:rPr lang="nl-NL" smtClean="0"/>
              <a:t>11-5-2026</a:t>
            </a:fld>
            <a:endParaRPr lang="nl-NL"/>
          </a:p>
        </p:txBody>
      </p:sp>
      <p:sp>
        <p:nvSpPr>
          <p:cNvPr id="4" name="Tijdelijke aanduiding voor voettekst 3">
            <a:extLst>
              <a:ext uri="{FF2B5EF4-FFF2-40B4-BE49-F238E27FC236}">
                <a16:creationId xmlns:a16="http://schemas.microsoft.com/office/drawing/2014/main" id="{70C178EE-BD88-7284-E5CA-9874E1E745F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23982B6-896A-7378-693A-42FE6E94DF8B}"/>
              </a:ext>
            </a:extLst>
          </p:cNvPr>
          <p:cNvSpPr>
            <a:spLocks noGrp="1"/>
          </p:cNvSpPr>
          <p:nvPr>
            <p:ph type="sldNum" sz="quarter" idx="12"/>
          </p:nvPr>
        </p:nvSpPr>
        <p:spPr/>
        <p:txBody>
          <a:bodyPr/>
          <a:lstStyle/>
          <a:p>
            <a:fld id="{9DF7D185-F233-4F67-9334-253CC8076CF1}" type="slidenum">
              <a:rPr lang="nl-NL" smtClean="0"/>
              <a:t>‹nr.›</a:t>
            </a:fld>
            <a:endParaRPr lang="nl-NL"/>
          </a:p>
        </p:txBody>
      </p:sp>
      <p:sp>
        <p:nvSpPr>
          <p:cNvPr id="12" name="Tijdelijke aanduiding voor afbeelding 11">
            <a:extLst>
              <a:ext uri="{FF2B5EF4-FFF2-40B4-BE49-F238E27FC236}">
                <a16:creationId xmlns:a16="http://schemas.microsoft.com/office/drawing/2014/main" id="{8DF2B51D-53A9-5BDB-E47F-E7F3614D9472}"/>
              </a:ext>
            </a:extLst>
          </p:cNvPr>
          <p:cNvSpPr>
            <a:spLocks noGrp="1"/>
          </p:cNvSpPr>
          <p:nvPr>
            <p:ph type="pic" sz="quarter" idx="13"/>
          </p:nvPr>
        </p:nvSpPr>
        <p:spPr>
          <a:xfrm>
            <a:off x="7611" y="-15512"/>
            <a:ext cx="3926735" cy="2170883"/>
          </a:xfrm>
        </p:spPr>
        <p:txBody>
          <a:bodyPr/>
          <a:lstStyle/>
          <a:p>
            <a:endParaRPr lang="nl-NL"/>
          </a:p>
        </p:txBody>
      </p:sp>
      <p:sp>
        <p:nvSpPr>
          <p:cNvPr id="14" name="Tijdelijke aanduiding voor tekst 13">
            <a:extLst>
              <a:ext uri="{FF2B5EF4-FFF2-40B4-BE49-F238E27FC236}">
                <a16:creationId xmlns:a16="http://schemas.microsoft.com/office/drawing/2014/main" id="{0904C3EF-0C1F-7018-5171-A7180292B231}"/>
              </a:ext>
            </a:extLst>
          </p:cNvPr>
          <p:cNvSpPr>
            <a:spLocks noGrp="1"/>
          </p:cNvSpPr>
          <p:nvPr>
            <p:ph type="body" sz="quarter" idx="14"/>
          </p:nvPr>
        </p:nvSpPr>
        <p:spPr>
          <a:xfrm>
            <a:off x="3780064" y="2531749"/>
            <a:ext cx="7698400" cy="310972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pic>
        <p:nvPicPr>
          <p:cNvPr id="13" name="Afbeelding 12" descr="Afbeelding met blauw, hemel&#10;&#10;Automatisch gegenereerde beschrijving">
            <a:extLst>
              <a:ext uri="{FF2B5EF4-FFF2-40B4-BE49-F238E27FC236}">
                <a16:creationId xmlns:a16="http://schemas.microsoft.com/office/drawing/2014/main" id="{BF3EF91A-5244-9BED-3EAF-B72EDA3B6D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102" b="-5036"/>
          <a:stretch/>
        </p:blipFill>
        <p:spPr>
          <a:xfrm rot="10800000">
            <a:off x="0" y="5778000"/>
            <a:ext cx="12192000" cy="1080000"/>
          </a:xfrm>
          <a:prstGeom prst="rect">
            <a:avLst/>
          </a:prstGeom>
        </p:spPr>
      </p:pic>
      <p:pic>
        <p:nvPicPr>
          <p:cNvPr id="15" name="Afbeelding 14" descr="Afbeelding met Graphics, Lettertype, grafische vormgeving, logo&#10;&#10;Automatisch gegenereerde beschrijving">
            <a:extLst>
              <a:ext uri="{FF2B5EF4-FFF2-40B4-BE49-F238E27FC236}">
                <a16:creationId xmlns:a16="http://schemas.microsoft.com/office/drawing/2014/main" id="{AEBF9C7A-4D2B-A09C-01D8-AD8546240B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603" y="5532653"/>
            <a:ext cx="1420902" cy="643697"/>
          </a:xfrm>
          <a:prstGeom prst="rect">
            <a:avLst/>
          </a:prstGeom>
        </p:spPr>
      </p:pic>
      <p:sp>
        <p:nvSpPr>
          <p:cNvPr id="20" name="Tijdelijke aanduiding voor afbeelding 11">
            <a:extLst>
              <a:ext uri="{FF2B5EF4-FFF2-40B4-BE49-F238E27FC236}">
                <a16:creationId xmlns:a16="http://schemas.microsoft.com/office/drawing/2014/main" id="{DD4E03B2-56A8-4988-4760-CFA757AEC162}"/>
              </a:ext>
            </a:extLst>
          </p:cNvPr>
          <p:cNvSpPr>
            <a:spLocks noGrp="1"/>
          </p:cNvSpPr>
          <p:nvPr>
            <p:ph type="pic" sz="quarter" idx="16"/>
          </p:nvPr>
        </p:nvSpPr>
        <p:spPr>
          <a:xfrm>
            <a:off x="8261703" y="-15512"/>
            <a:ext cx="3926735" cy="2170883"/>
          </a:xfrm>
        </p:spPr>
        <p:txBody>
          <a:bodyPr/>
          <a:lstStyle/>
          <a:p>
            <a:endParaRPr lang="nl-NL"/>
          </a:p>
        </p:txBody>
      </p:sp>
      <p:sp>
        <p:nvSpPr>
          <p:cNvPr id="21" name="Tijdelijke aanduiding voor afbeelding 11">
            <a:extLst>
              <a:ext uri="{FF2B5EF4-FFF2-40B4-BE49-F238E27FC236}">
                <a16:creationId xmlns:a16="http://schemas.microsoft.com/office/drawing/2014/main" id="{47207E0F-C8B5-D5F1-27BE-DF6FE603FE99}"/>
              </a:ext>
            </a:extLst>
          </p:cNvPr>
          <p:cNvSpPr>
            <a:spLocks noGrp="1"/>
          </p:cNvSpPr>
          <p:nvPr>
            <p:ph type="pic" sz="quarter" idx="17"/>
          </p:nvPr>
        </p:nvSpPr>
        <p:spPr>
          <a:xfrm>
            <a:off x="4134657" y="-15512"/>
            <a:ext cx="3926735" cy="2170883"/>
          </a:xfrm>
        </p:spPr>
        <p:txBody>
          <a:bodyPr/>
          <a:lstStyle/>
          <a:p>
            <a:endParaRPr lang="nl-NL"/>
          </a:p>
        </p:txBody>
      </p:sp>
    </p:spTree>
    <p:extLst>
      <p:ext uri="{BB962C8B-B14F-4D97-AF65-F5344CB8AC3E}">
        <p14:creationId xmlns:p14="http://schemas.microsoft.com/office/powerpoint/2010/main" val="287110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nhoud met bijschrift">
    <p:spTree>
      <p:nvGrpSpPr>
        <p:cNvPr id="1" name=""/>
        <p:cNvGrpSpPr/>
        <p:nvPr/>
      </p:nvGrpSpPr>
      <p:grpSpPr>
        <a:xfrm>
          <a:off x="0" y="0"/>
          <a:ext cx="0" cy="0"/>
          <a:chOff x="0" y="0"/>
          <a:chExt cx="0" cy="0"/>
        </a:xfrm>
      </p:grpSpPr>
      <p:pic>
        <p:nvPicPr>
          <p:cNvPr id="10" name="Afbeelding 9" descr="Afbeelding met blauw, hemel&#10;&#10;Automatisch gegenereerde beschrijving">
            <a:extLst>
              <a:ext uri="{FF2B5EF4-FFF2-40B4-BE49-F238E27FC236}">
                <a16:creationId xmlns:a16="http://schemas.microsoft.com/office/drawing/2014/main" id="{1D1ED4F1-092F-36D3-3D6E-A9DE58C95B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102" b="-5036"/>
          <a:stretch/>
        </p:blipFill>
        <p:spPr>
          <a:xfrm rot="10800000">
            <a:off x="0" y="5778000"/>
            <a:ext cx="12192000" cy="1080000"/>
          </a:xfrm>
          <a:prstGeom prst="rect">
            <a:avLst/>
          </a:prstGeom>
        </p:spPr>
      </p:pic>
      <p:sp>
        <p:nvSpPr>
          <p:cNvPr id="9" name="Tijdelijke aanduiding voor afbeelding 8">
            <a:extLst>
              <a:ext uri="{FF2B5EF4-FFF2-40B4-BE49-F238E27FC236}">
                <a16:creationId xmlns:a16="http://schemas.microsoft.com/office/drawing/2014/main" id="{360FA328-6ED3-6978-152C-B4560A31ED2E}"/>
              </a:ext>
            </a:extLst>
          </p:cNvPr>
          <p:cNvSpPr>
            <a:spLocks noGrp="1"/>
          </p:cNvSpPr>
          <p:nvPr>
            <p:ph type="pic" sz="quarter" idx="13"/>
          </p:nvPr>
        </p:nvSpPr>
        <p:spPr>
          <a:xfrm>
            <a:off x="0" y="0"/>
            <a:ext cx="4957970" cy="6858000"/>
          </a:xfrm>
          <a:noFill/>
        </p:spPr>
        <p:txBody>
          <a:bodyPr/>
          <a:lstStyle/>
          <a:p>
            <a:endParaRPr lang="nl-NL"/>
          </a:p>
        </p:txBody>
      </p:sp>
      <p:sp>
        <p:nvSpPr>
          <p:cNvPr id="4" name="Tekstvak 3">
            <a:extLst>
              <a:ext uri="{FF2B5EF4-FFF2-40B4-BE49-F238E27FC236}">
                <a16:creationId xmlns:a16="http://schemas.microsoft.com/office/drawing/2014/main" id="{574E9545-4A29-86BB-49BB-CC64017A92B2}"/>
              </a:ext>
            </a:extLst>
          </p:cNvPr>
          <p:cNvSpPr txBox="1"/>
          <p:nvPr userDrawn="1"/>
        </p:nvSpPr>
        <p:spPr>
          <a:xfrm>
            <a:off x="-314554" y="2735885"/>
            <a:ext cx="184731" cy="369332"/>
          </a:xfrm>
          <a:prstGeom prst="rect">
            <a:avLst/>
          </a:prstGeom>
          <a:noFill/>
        </p:spPr>
        <p:txBody>
          <a:bodyPr wrap="none" rtlCol="0">
            <a:spAutoFit/>
          </a:bodyPr>
          <a:lstStyle/>
          <a:p>
            <a:endParaRPr lang="nl-NL"/>
          </a:p>
        </p:txBody>
      </p:sp>
      <p:sp>
        <p:nvSpPr>
          <p:cNvPr id="2" name="Titel 1">
            <a:extLst>
              <a:ext uri="{FF2B5EF4-FFF2-40B4-BE49-F238E27FC236}">
                <a16:creationId xmlns:a16="http://schemas.microsoft.com/office/drawing/2014/main" id="{0536F851-3A22-FA89-436E-0F43BB90EF49}"/>
              </a:ext>
            </a:extLst>
          </p:cNvPr>
          <p:cNvSpPr>
            <a:spLocks noGrp="1"/>
          </p:cNvSpPr>
          <p:nvPr>
            <p:ph type="title"/>
          </p:nvPr>
        </p:nvSpPr>
        <p:spPr>
          <a:xfrm>
            <a:off x="5575412" y="720000"/>
            <a:ext cx="5778388" cy="1313923"/>
          </a:xfrm>
        </p:spPr>
        <p:txBody>
          <a:bodyPr anchor="t" anchorCtr="0">
            <a:normAutofit/>
          </a:bodyPr>
          <a:lstStyle>
            <a:lvl1pPr>
              <a:defRPr sz="4000">
                <a:solidFill>
                  <a:schemeClr val="tx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99E50575-ABC1-106B-49B1-011305B3C96B}"/>
              </a:ext>
            </a:extLst>
          </p:cNvPr>
          <p:cNvSpPr>
            <a:spLocks noGrp="1"/>
          </p:cNvSpPr>
          <p:nvPr>
            <p:ph idx="1"/>
          </p:nvPr>
        </p:nvSpPr>
        <p:spPr>
          <a:xfrm>
            <a:off x="5575412" y="2160000"/>
            <a:ext cx="5779976" cy="3798570"/>
          </a:xfrm>
        </p:spPr>
        <p:txBody>
          <a:bodyPr>
            <a:normAutofit/>
          </a:bodyPr>
          <a:lstStyle>
            <a:lvl1pPr>
              <a:lnSpc>
                <a:spcPct val="100000"/>
              </a:lnSpc>
              <a:defRPr sz="1600">
                <a:solidFill>
                  <a:schemeClr val="tx2"/>
                </a:solidFill>
              </a:defRPr>
            </a:lvl1pPr>
            <a:lvl2pPr>
              <a:lnSpc>
                <a:spcPct val="100000"/>
              </a:lnSpc>
              <a:defRPr sz="1600">
                <a:solidFill>
                  <a:schemeClr val="tx2"/>
                </a:solidFill>
              </a:defRPr>
            </a:lvl2pPr>
            <a:lvl3pPr>
              <a:lnSpc>
                <a:spcPct val="100000"/>
              </a:lnSpc>
              <a:defRPr sz="1600">
                <a:solidFill>
                  <a:schemeClr val="tx2"/>
                </a:solidFill>
              </a:defRPr>
            </a:lvl3pPr>
            <a:lvl4pPr>
              <a:lnSpc>
                <a:spcPct val="100000"/>
              </a:lnSpc>
              <a:defRPr sz="1600">
                <a:solidFill>
                  <a:schemeClr val="tx2"/>
                </a:solidFill>
              </a:defRPr>
            </a:lvl4pPr>
            <a:lvl5pPr>
              <a:lnSpc>
                <a:spcPct val="100000"/>
              </a:lnSpc>
              <a:defRPr sz="1600">
                <a:solidFill>
                  <a:schemeClr val="tx2"/>
                </a:solidFill>
              </a:defRPr>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079F5E35-DEE0-C2E5-13D1-D227B722FD31}"/>
              </a:ext>
            </a:extLst>
          </p:cNvPr>
          <p:cNvSpPr>
            <a:spLocks noGrp="1"/>
          </p:cNvSpPr>
          <p:nvPr>
            <p:ph type="dt" sz="half" idx="10"/>
          </p:nvPr>
        </p:nvSpPr>
        <p:spPr/>
        <p:txBody>
          <a:bodyPr/>
          <a:lstStyle/>
          <a:p>
            <a:fld id="{5AE03D5B-4A1E-4A5C-85A8-F582753E9C3E}" type="datetimeFigureOut">
              <a:rPr lang="nl-NL" smtClean="0"/>
              <a:t>11-5-2026</a:t>
            </a:fld>
            <a:endParaRPr lang="nl-NL"/>
          </a:p>
        </p:txBody>
      </p:sp>
      <p:sp>
        <p:nvSpPr>
          <p:cNvPr id="6" name="Tijdelijke aanduiding voor voettekst 5">
            <a:extLst>
              <a:ext uri="{FF2B5EF4-FFF2-40B4-BE49-F238E27FC236}">
                <a16:creationId xmlns:a16="http://schemas.microsoft.com/office/drawing/2014/main" id="{BFA229D1-FBDA-1E94-D0AB-3FC855E5B52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88A4A7-A525-C6A9-ABD1-B4CB8158A56B}"/>
              </a:ext>
            </a:extLst>
          </p:cNvPr>
          <p:cNvSpPr>
            <a:spLocks noGrp="1"/>
          </p:cNvSpPr>
          <p:nvPr>
            <p:ph type="sldNum" sz="quarter" idx="12"/>
          </p:nvPr>
        </p:nvSpPr>
        <p:spPr/>
        <p:txBody>
          <a:bodyPr/>
          <a:lstStyle/>
          <a:p>
            <a:fld id="{9DF7D185-F233-4F67-9334-253CC8076CF1}" type="slidenum">
              <a:rPr lang="nl-NL" smtClean="0"/>
              <a:t>‹nr.›</a:t>
            </a:fld>
            <a:endParaRPr lang="nl-NL"/>
          </a:p>
        </p:txBody>
      </p:sp>
      <p:pic>
        <p:nvPicPr>
          <p:cNvPr id="13" name="Afbeelding 12" descr="Afbeelding met Graphics, Lettertype, grafische vormgeving, logo&#10;&#10;Automatisch gegenereerde beschrijving">
            <a:extLst>
              <a:ext uri="{FF2B5EF4-FFF2-40B4-BE49-F238E27FC236}">
                <a16:creationId xmlns:a16="http://schemas.microsoft.com/office/drawing/2014/main" id="{EAEFA7F4-041E-D100-FE8F-D987E8F1E1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603" y="5532653"/>
            <a:ext cx="1420902" cy="643697"/>
          </a:xfrm>
          <a:prstGeom prst="rect">
            <a:avLst/>
          </a:prstGeom>
        </p:spPr>
      </p:pic>
    </p:spTree>
    <p:extLst>
      <p:ext uri="{BB962C8B-B14F-4D97-AF65-F5344CB8AC3E}">
        <p14:creationId xmlns:p14="http://schemas.microsoft.com/office/powerpoint/2010/main" val="207502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3EBECCC-2C11-A25A-89BF-0537B62158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240" b="4453"/>
          <a:stretch/>
        </p:blipFill>
        <p:spPr>
          <a:xfrm>
            <a:off x="2416" y="-174"/>
            <a:ext cx="12189584" cy="2448000"/>
          </a:xfrm>
          <a:prstGeom prst="rect">
            <a:avLst/>
          </a:prstGeom>
        </p:spPr>
      </p:pic>
      <p:sp>
        <p:nvSpPr>
          <p:cNvPr id="2" name="Tijdelijke aanduiding voor datum 1">
            <a:extLst>
              <a:ext uri="{FF2B5EF4-FFF2-40B4-BE49-F238E27FC236}">
                <a16:creationId xmlns:a16="http://schemas.microsoft.com/office/drawing/2014/main" id="{8DFAB89E-36EF-CEEE-432B-B281FAF06E29}"/>
              </a:ext>
            </a:extLst>
          </p:cNvPr>
          <p:cNvSpPr>
            <a:spLocks noGrp="1"/>
          </p:cNvSpPr>
          <p:nvPr>
            <p:ph type="dt" sz="half" idx="10"/>
          </p:nvPr>
        </p:nvSpPr>
        <p:spPr/>
        <p:txBody>
          <a:bodyPr/>
          <a:lstStyle/>
          <a:p>
            <a:fld id="{5AE03D5B-4A1E-4A5C-85A8-F582753E9C3E}" type="datetimeFigureOut">
              <a:rPr lang="nl-NL" smtClean="0"/>
              <a:t>11-5-2026</a:t>
            </a:fld>
            <a:endParaRPr lang="nl-NL"/>
          </a:p>
        </p:txBody>
      </p:sp>
      <p:sp>
        <p:nvSpPr>
          <p:cNvPr id="3" name="Tijdelijke aanduiding voor voettekst 2">
            <a:extLst>
              <a:ext uri="{FF2B5EF4-FFF2-40B4-BE49-F238E27FC236}">
                <a16:creationId xmlns:a16="http://schemas.microsoft.com/office/drawing/2014/main" id="{B2F1076D-2F25-C48A-2E57-7EDD18E54A4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1D2E4C-D529-280D-4552-3FEE67511944}"/>
              </a:ext>
            </a:extLst>
          </p:cNvPr>
          <p:cNvSpPr>
            <a:spLocks noGrp="1"/>
          </p:cNvSpPr>
          <p:nvPr>
            <p:ph type="sldNum" sz="quarter" idx="12"/>
          </p:nvPr>
        </p:nvSpPr>
        <p:spPr/>
        <p:txBody>
          <a:bodyPr/>
          <a:lstStyle/>
          <a:p>
            <a:fld id="{9DF7D185-F233-4F67-9334-253CC8076CF1}" type="slidenum">
              <a:rPr lang="nl-NL" smtClean="0"/>
              <a:t>‹nr.›</a:t>
            </a:fld>
            <a:endParaRPr lang="nl-NL"/>
          </a:p>
        </p:txBody>
      </p:sp>
      <p:sp>
        <p:nvSpPr>
          <p:cNvPr id="7" name="Afgeronde rechthoek 6">
            <a:extLst>
              <a:ext uri="{FF2B5EF4-FFF2-40B4-BE49-F238E27FC236}">
                <a16:creationId xmlns:a16="http://schemas.microsoft.com/office/drawing/2014/main" id="{3F8777BB-CC5B-856A-FF92-347605DBB37A}"/>
              </a:ext>
            </a:extLst>
          </p:cNvPr>
          <p:cNvSpPr/>
          <p:nvPr userDrawn="1"/>
        </p:nvSpPr>
        <p:spPr>
          <a:xfrm>
            <a:off x="467138" y="258417"/>
            <a:ext cx="11181523" cy="6234458"/>
          </a:xfrm>
          <a:prstGeom prst="roundRect">
            <a:avLst>
              <a:gd name="adj" fmla="val 4232"/>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tel 1">
            <a:extLst>
              <a:ext uri="{FF2B5EF4-FFF2-40B4-BE49-F238E27FC236}">
                <a16:creationId xmlns:a16="http://schemas.microsoft.com/office/drawing/2014/main" id="{F0C792A1-BD35-44AE-193D-3DEF69983310}"/>
              </a:ext>
            </a:extLst>
          </p:cNvPr>
          <p:cNvSpPr>
            <a:spLocks noGrp="1"/>
          </p:cNvSpPr>
          <p:nvPr>
            <p:ph type="title"/>
          </p:nvPr>
        </p:nvSpPr>
        <p:spPr>
          <a:xfrm>
            <a:off x="838200" y="720000"/>
            <a:ext cx="10515600" cy="1091117"/>
          </a:xfrm>
        </p:spPr>
        <p:txBody>
          <a:bodyPr anchor="t" anchorCtr="0">
            <a:normAutofit/>
          </a:bodyPr>
          <a:lstStyle>
            <a:lvl1pPr algn="ctr">
              <a:defRPr sz="4000" b="1">
                <a:solidFill>
                  <a:schemeClr val="tx2"/>
                </a:solidFill>
              </a:defRPr>
            </a:lvl1pPr>
          </a:lstStyle>
          <a:p>
            <a:r>
              <a:rPr lang="nl-NL" dirty="0"/>
              <a:t>Klik om stijl te bewerken</a:t>
            </a:r>
          </a:p>
        </p:txBody>
      </p:sp>
      <p:sp>
        <p:nvSpPr>
          <p:cNvPr id="12" name="Rechthoek 11">
            <a:extLst>
              <a:ext uri="{FF2B5EF4-FFF2-40B4-BE49-F238E27FC236}">
                <a16:creationId xmlns:a16="http://schemas.microsoft.com/office/drawing/2014/main" id="{0F706717-C2E3-1D25-3602-6F182170E62E}"/>
              </a:ext>
            </a:extLst>
          </p:cNvPr>
          <p:cNvSpPr/>
          <p:nvPr userDrawn="1"/>
        </p:nvSpPr>
        <p:spPr>
          <a:xfrm>
            <a:off x="10269220" y="5427223"/>
            <a:ext cx="1678245" cy="849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Graphics, Lettertype, grafische vormgeving, logo&#10;&#10;Automatisch gegenereerde beschrijving">
            <a:extLst>
              <a:ext uri="{FF2B5EF4-FFF2-40B4-BE49-F238E27FC236}">
                <a16:creationId xmlns:a16="http://schemas.microsoft.com/office/drawing/2014/main" id="{50F1DF10-BF42-051C-FEF3-654C29B78B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603" y="5532653"/>
            <a:ext cx="1420902" cy="643697"/>
          </a:xfrm>
          <a:prstGeom prst="rect">
            <a:avLst/>
          </a:prstGeom>
        </p:spPr>
      </p:pic>
    </p:spTree>
    <p:extLst>
      <p:ext uri="{BB962C8B-B14F-4D97-AF65-F5344CB8AC3E}">
        <p14:creationId xmlns:p14="http://schemas.microsoft.com/office/powerpoint/2010/main" val="270641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41374-5BEA-FCD9-45F8-C580C794C6EC}"/>
              </a:ext>
            </a:extLst>
          </p:cNvPr>
          <p:cNvSpPr>
            <a:spLocks noGrp="1"/>
          </p:cNvSpPr>
          <p:nvPr>
            <p:ph type="title"/>
          </p:nvPr>
        </p:nvSpPr>
        <p:spPr>
          <a:xfrm>
            <a:off x="6441260" y="688975"/>
            <a:ext cx="4912540" cy="1779096"/>
          </a:xfrm>
        </p:spPr>
        <p:txBody>
          <a:bodyPr anchor="t" anchorCtr="0"/>
          <a:lstStyle/>
          <a:p>
            <a:r>
              <a:rPr lang="nl-NL" dirty="0"/>
              <a:t>Klik om stijl te bewerken</a:t>
            </a:r>
          </a:p>
        </p:txBody>
      </p:sp>
      <p:sp>
        <p:nvSpPr>
          <p:cNvPr id="3" name="Tijdelijke aanduiding voor datum 2">
            <a:extLst>
              <a:ext uri="{FF2B5EF4-FFF2-40B4-BE49-F238E27FC236}">
                <a16:creationId xmlns:a16="http://schemas.microsoft.com/office/drawing/2014/main" id="{C4B19BE8-6776-0275-2540-30EB3BD5D287}"/>
              </a:ext>
            </a:extLst>
          </p:cNvPr>
          <p:cNvSpPr>
            <a:spLocks noGrp="1"/>
          </p:cNvSpPr>
          <p:nvPr>
            <p:ph type="dt" sz="half" idx="10"/>
          </p:nvPr>
        </p:nvSpPr>
        <p:spPr/>
        <p:txBody>
          <a:bodyPr/>
          <a:lstStyle/>
          <a:p>
            <a:fld id="{5AE03D5B-4A1E-4A5C-85A8-F582753E9C3E}" type="datetimeFigureOut">
              <a:rPr lang="nl-NL" smtClean="0"/>
              <a:t>11-5-2026</a:t>
            </a:fld>
            <a:endParaRPr lang="nl-NL"/>
          </a:p>
        </p:txBody>
      </p:sp>
      <p:sp>
        <p:nvSpPr>
          <p:cNvPr id="4" name="Tijdelijke aanduiding voor voettekst 3">
            <a:extLst>
              <a:ext uri="{FF2B5EF4-FFF2-40B4-BE49-F238E27FC236}">
                <a16:creationId xmlns:a16="http://schemas.microsoft.com/office/drawing/2014/main" id="{13CE95DE-5BFA-D77A-C964-733A549B5AC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CDA9C71-F18D-E283-0D77-70EFC39C1E91}"/>
              </a:ext>
            </a:extLst>
          </p:cNvPr>
          <p:cNvSpPr>
            <a:spLocks noGrp="1"/>
          </p:cNvSpPr>
          <p:nvPr>
            <p:ph type="sldNum" sz="quarter" idx="12"/>
          </p:nvPr>
        </p:nvSpPr>
        <p:spPr/>
        <p:txBody>
          <a:bodyPr/>
          <a:lstStyle/>
          <a:p>
            <a:fld id="{9DF7D185-F233-4F67-9334-253CC8076CF1}" type="slidenum">
              <a:rPr lang="nl-NL" smtClean="0"/>
              <a:t>‹nr.›</a:t>
            </a:fld>
            <a:endParaRPr lang="nl-NL"/>
          </a:p>
        </p:txBody>
      </p:sp>
      <p:sp>
        <p:nvSpPr>
          <p:cNvPr id="7" name="Tijdelijke aanduiding voor afbeelding 6">
            <a:extLst>
              <a:ext uri="{FF2B5EF4-FFF2-40B4-BE49-F238E27FC236}">
                <a16:creationId xmlns:a16="http://schemas.microsoft.com/office/drawing/2014/main" id="{E11C6ED9-A25B-1F88-B1F5-830F6911DA50}"/>
              </a:ext>
            </a:extLst>
          </p:cNvPr>
          <p:cNvSpPr>
            <a:spLocks noGrp="1"/>
          </p:cNvSpPr>
          <p:nvPr>
            <p:ph type="pic" sz="quarter" idx="13"/>
          </p:nvPr>
        </p:nvSpPr>
        <p:spPr>
          <a:xfrm>
            <a:off x="833816" y="688974"/>
            <a:ext cx="5187385" cy="2563669"/>
          </a:xfrm>
        </p:spPr>
        <p:txBody>
          <a:bodyPr/>
          <a:lstStyle/>
          <a:p>
            <a:endParaRPr lang="nl-NL"/>
          </a:p>
        </p:txBody>
      </p:sp>
      <p:sp>
        <p:nvSpPr>
          <p:cNvPr id="8" name="Afgeronde rechthoek 7">
            <a:extLst>
              <a:ext uri="{FF2B5EF4-FFF2-40B4-BE49-F238E27FC236}">
                <a16:creationId xmlns:a16="http://schemas.microsoft.com/office/drawing/2014/main" id="{8F796FE1-64EE-61F6-A9AC-2B0FC4541FF6}"/>
              </a:ext>
            </a:extLst>
          </p:cNvPr>
          <p:cNvSpPr/>
          <p:nvPr userDrawn="1"/>
        </p:nvSpPr>
        <p:spPr>
          <a:xfrm>
            <a:off x="467138" y="258417"/>
            <a:ext cx="11181523" cy="6234458"/>
          </a:xfrm>
          <a:prstGeom prst="roundRect">
            <a:avLst>
              <a:gd name="adj" fmla="val 4232"/>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C02D9541-6FA8-4954-3CF6-347C5D021C70}"/>
              </a:ext>
            </a:extLst>
          </p:cNvPr>
          <p:cNvSpPr/>
          <p:nvPr userDrawn="1"/>
        </p:nvSpPr>
        <p:spPr>
          <a:xfrm>
            <a:off x="10269220" y="5427223"/>
            <a:ext cx="1678245" cy="849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Graphics, Lettertype, grafische vormgeving, logo&#10;&#10;Automatisch gegenereerde beschrijving">
            <a:extLst>
              <a:ext uri="{FF2B5EF4-FFF2-40B4-BE49-F238E27FC236}">
                <a16:creationId xmlns:a16="http://schemas.microsoft.com/office/drawing/2014/main" id="{6C8069CB-AE4F-28A5-35DD-C4F222BF5B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603" y="5532653"/>
            <a:ext cx="1420902" cy="643697"/>
          </a:xfrm>
          <a:prstGeom prst="rect">
            <a:avLst/>
          </a:prstGeom>
        </p:spPr>
      </p:pic>
      <p:sp>
        <p:nvSpPr>
          <p:cNvPr id="12" name="Tijdelijke aanduiding voor tekst 11">
            <a:extLst>
              <a:ext uri="{FF2B5EF4-FFF2-40B4-BE49-F238E27FC236}">
                <a16:creationId xmlns:a16="http://schemas.microsoft.com/office/drawing/2014/main" id="{36D31A00-F220-5048-AD49-315EEEFDCF21}"/>
              </a:ext>
            </a:extLst>
          </p:cNvPr>
          <p:cNvSpPr>
            <a:spLocks noGrp="1"/>
          </p:cNvSpPr>
          <p:nvPr>
            <p:ph type="body" sz="quarter" idx="14"/>
          </p:nvPr>
        </p:nvSpPr>
        <p:spPr>
          <a:xfrm>
            <a:off x="6441260" y="2643302"/>
            <a:ext cx="4912540" cy="2752120"/>
          </a:xfrm>
        </p:spPr>
        <p:txBody>
          <a:bodyPr anchor="t" anchorCtr="0">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a:t>Klikken om de tekststijl van het model te bewerken</a:t>
            </a:r>
          </a:p>
        </p:txBody>
      </p:sp>
      <p:sp>
        <p:nvSpPr>
          <p:cNvPr id="11" name="Tijdelijke aanduiding voor afbeelding 6">
            <a:extLst>
              <a:ext uri="{FF2B5EF4-FFF2-40B4-BE49-F238E27FC236}">
                <a16:creationId xmlns:a16="http://schemas.microsoft.com/office/drawing/2014/main" id="{B4E3D9A4-2DCC-21B7-B37D-A80EFBBA3D72}"/>
              </a:ext>
            </a:extLst>
          </p:cNvPr>
          <p:cNvSpPr>
            <a:spLocks noGrp="1"/>
          </p:cNvSpPr>
          <p:nvPr>
            <p:ph type="pic" sz="quarter" idx="16"/>
          </p:nvPr>
        </p:nvSpPr>
        <p:spPr>
          <a:xfrm>
            <a:off x="3538284" y="3498209"/>
            <a:ext cx="2482918" cy="2612575"/>
          </a:xfrm>
        </p:spPr>
        <p:txBody>
          <a:bodyPr/>
          <a:lstStyle/>
          <a:p>
            <a:endParaRPr lang="nl-NL" dirty="0"/>
          </a:p>
        </p:txBody>
      </p:sp>
      <p:sp>
        <p:nvSpPr>
          <p:cNvPr id="15" name="Tijdelijke aanduiding voor afbeelding 6">
            <a:extLst>
              <a:ext uri="{FF2B5EF4-FFF2-40B4-BE49-F238E27FC236}">
                <a16:creationId xmlns:a16="http://schemas.microsoft.com/office/drawing/2014/main" id="{F1602963-75C3-9A61-AC06-70EE7DE76067}"/>
              </a:ext>
            </a:extLst>
          </p:cNvPr>
          <p:cNvSpPr>
            <a:spLocks noGrp="1"/>
          </p:cNvSpPr>
          <p:nvPr>
            <p:ph type="pic" sz="quarter" idx="17"/>
          </p:nvPr>
        </p:nvSpPr>
        <p:spPr>
          <a:xfrm>
            <a:off x="833817" y="3498209"/>
            <a:ext cx="2482918" cy="2612575"/>
          </a:xfrm>
        </p:spPr>
        <p:txBody>
          <a:bodyPr/>
          <a:lstStyle/>
          <a:p>
            <a:endParaRPr lang="nl-NL" dirty="0"/>
          </a:p>
        </p:txBody>
      </p:sp>
    </p:spTree>
    <p:extLst>
      <p:ext uri="{BB962C8B-B14F-4D97-AF65-F5344CB8AC3E}">
        <p14:creationId xmlns:p14="http://schemas.microsoft.com/office/powerpoint/2010/main" val="325273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Lee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BDEFD8E8-8EB1-B281-85F4-898FFF926F7D}"/>
              </a:ext>
            </a:extLst>
          </p:cNvPr>
          <p:cNvSpPr/>
          <p:nvPr userDrawn="1"/>
        </p:nvSpPr>
        <p:spPr>
          <a:xfrm rot="178799">
            <a:off x="3584349" y="2038216"/>
            <a:ext cx="2381304" cy="23813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CF0072FF-919F-BA29-ED3C-BC7ABF9AB364}"/>
              </a:ext>
            </a:extLst>
          </p:cNvPr>
          <p:cNvSpPr/>
          <p:nvPr userDrawn="1"/>
        </p:nvSpPr>
        <p:spPr>
          <a:xfrm rot="21437134">
            <a:off x="6253560" y="2266817"/>
            <a:ext cx="2381304" cy="23813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CDA18121-34F2-B489-B533-0AF9A7243E5D}"/>
              </a:ext>
            </a:extLst>
          </p:cNvPr>
          <p:cNvSpPr/>
          <p:nvPr userDrawn="1"/>
        </p:nvSpPr>
        <p:spPr>
          <a:xfrm rot="21291132">
            <a:off x="906057" y="2159775"/>
            <a:ext cx="2381304" cy="23813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1">
            <a:extLst>
              <a:ext uri="{FF2B5EF4-FFF2-40B4-BE49-F238E27FC236}">
                <a16:creationId xmlns:a16="http://schemas.microsoft.com/office/drawing/2014/main" id="{8DFAB89E-36EF-CEEE-432B-B281FAF06E29}"/>
              </a:ext>
            </a:extLst>
          </p:cNvPr>
          <p:cNvSpPr>
            <a:spLocks noGrp="1"/>
          </p:cNvSpPr>
          <p:nvPr>
            <p:ph type="dt" sz="half" idx="10"/>
          </p:nvPr>
        </p:nvSpPr>
        <p:spPr/>
        <p:txBody>
          <a:bodyPr/>
          <a:lstStyle/>
          <a:p>
            <a:fld id="{5AE03D5B-4A1E-4A5C-85A8-F582753E9C3E}" type="datetimeFigureOut">
              <a:rPr lang="nl-NL" smtClean="0"/>
              <a:t>11-5-2026</a:t>
            </a:fld>
            <a:endParaRPr lang="nl-NL"/>
          </a:p>
        </p:txBody>
      </p:sp>
      <p:sp>
        <p:nvSpPr>
          <p:cNvPr id="3" name="Tijdelijke aanduiding voor voettekst 2">
            <a:extLst>
              <a:ext uri="{FF2B5EF4-FFF2-40B4-BE49-F238E27FC236}">
                <a16:creationId xmlns:a16="http://schemas.microsoft.com/office/drawing/2014/main" id="{B2F1076D-2F25-C48A-2E57-7EDD18E54A4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1D2E4C-D529-280D-4552-3FEE67511944}"/>
              </a:ext>
            </a:extLst>
          </p:cNvPr>
          <p:cNvSpPr>
            <a:spLocks noGrp="1"/>
          </p:cNvSpPr>
          <p:nvPr>
            <p:ph type="sldNum" sz="quarter" idx="12"/>
          </p:nvPr>
        </p:nvSpPr>
        <p:spPr/>
        <p:txBody>
          <a:bodyPr/>
          <a:lstStyle/>
          <a:p>
            <a:fld id="{9DF7D185-F233-4F67-9334-253CC8076CF1}" type="slidenum">
              <a:rPr lang="nl-NL" smtClean="0"/>
              <a:t>‹nr.›</a:t>
            </a:fld>
            <a:endParaRPr lang="nl-NL"/>
          </a:p>
        </p:txBody>
      </p:sp>
      <p:sp>
        <p:nvSpPr>
          <p:cNvPr id="11" name="Titel 1">
            <a:extLst>
              <a:ext uri="{FF2B5EF4-FFF2-40B4-BE49-F238E27FC236}">
                <a16:creationId xmlns:a16="http://schemas.microsoft.com/office/drawing/2014/main" id="{F0C792A1-BD35-44AE-193D-3DEF69983310}"/>
              </a:ext>
            </a:extLst>
          </p:cNvPr>
          <p:cNvSpPr>
            <a:spLocks noGrp="1"/>
          </p:cNvSpPr>
          <p:nvPr>
            <p:ph type="title"/>
          </p:nvPr>
        </p:nvSpPr>
        <p:spPr>
          <a:xfrm>
            <a:off x="838200" y="720000"/>
            <a:ext cx="3376083" cy="1091117"/>
          </a:xfrm>
        </p:spPr>
        <p:txBody>
          <a:bodyPr anchor="t" anchorCtr="0">
            <a:normAutofit/>
          </a:bodyPr>
          <a:lstStyle>
            <a:lvl1pPr algn="r">
              <a:defRPr sz="4000" b="1">
                <a:solidFill>
                  <a:schemeClr val="tx2"/>
                </a:solidFill>
              </a:defRPr>
            </a:lvl1pPr>
          </a:lstStyle>
          <a:p>
            <a:r>
              <a:rPr lang="nl-NL" dirty="0"/>
              <a:t>Klik om stijl te bewerken</a:t>
            </a:r>
          </a:p>
        </p:txBody>
      </p:sp>
      <p:sp>
        <p:nvSpPr>
          <p:cNvPr id="12" name="Rechthoek 11">
            <a:extLst>
              <a:ext uri="{FF2B5EF4-FFF2-40B4-BE49-F238E27FC236}">
                <a16:creationId xmlns:a16="http://schemas.microsoft.com/office/drawing/2014/main" id="{0F706717-C2E3-1D25-3602-6F182170E62E}"/>
              </a:ext>
            </a:extLst>
          </p:cNvPr>
          <p:cNvSpPr/>
          <p:nvPr userDrawn="1"/>
        </p:nvSpPr>
        <p:spPr>
          <a:xfrm>
            <a:off x="10269220" y="5427223"/>
            <a:ext cx="1678245" cy="849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A3E2E105-8DD6-4DD5-55F8-24A33CD52798}"/>
              </a:ext>
            </a:extLst>
          </p:cNvPr>
          <p:cNvSpPr>
            <a:spLocks noGrp="1"/>
          </p:cNvSpPr>
          <p:nvPr>
            <p:ph type="pic" sz="quarter" idx="13"/>
          </p:nvPr>
        </p:nvSpPr>
        <p:spPr>
          <a:xfrm>
            <a:off x="1101018" y="2187183"/>
            <a:ext cx="2239200" cy="2239200"/>
          </a:xfrm>
        </p:spPr>
        <p:txBody>
          <a:bodyPr/>
          <a:lstStyle/>
          <a:p>
            <a:endParaRPr lang="nl-NL"/>
          </a:p>
        </p:txBody>
      </p:sp>
      <p:sp>
        <p:nvSpPr>
          <p:cNvPr id="10" name="Tijdelijke aanduiding voor afbeelding 7">
            <a:extLst>
              <a:ext uri="{FF2B5EF4-FFF2-40B4-BE49-F238E27FC236}">
                <a16:creationId xmlns:a16="http://schemas.microsoft.com/office/drawing/2014/main" id="{E100250D-22D0-2DBA-D611-3725BA9D83F7}"/>
              </a:ext>
            </a:extLst>
          </p:cNvPr>
          <p:cNvSpPr>
            <a:spLocks noGrp="1"/>
          </p:cNvSpPr>
          <p:nvPr>
            <p:ph type="pic" sz="quarter" idx="14"/>
          </p:nvPr>
        </p:nvSpPr>
        <p:spPr>
          <a:xfrm>
            <a:off x="3677872" y="2187183"/>
            <a:ext cx="2239200" cy="2239200"/>
          </a:xfrm>
        </p:spPr>
        <p:txBody>
          <a:bodyPr/>
          <a:lstStyle/>
          <a:p>
            <a:endParaRPr lang="nl-NL"/>
          </a:p>
        </p:txBody>
      </p:sp>
      <p:sp>
        <p:nvSpPr>
          <p:cNvPr id="14" name="Tijdelijke aanduiding voor afbeelding 7">
            <a:extLst>
              <a:ext uri="{FF2B5EF4-FFF2-40B4-BE49-F238E27FC236}">
                <a16:creationId xmlns:a16="http://schemas.microsoft.com/office/drawing/2014/main" id="{4F7A8BC7-235A-0D2C-33A3-471FF680D9FB}"/>
              </a:ext>
            </a:extLst>
          </p:cNvPr>
          <p:cNvSpPr>
            <a:spLocks noGrp="1"/>
          </p:cNvSpPr>
          <p:nvPr>
            <p:ph type="pic" sz="quarter" idx="15"/>
          </p:nvPr>
        </p:nvSpPr>
        <p:spPr>
          <a:xfrm>
            <a:off x="6254726" y="2187183"/>
            <a:ext cx="2240189" cy="2239200"/>
          </a:xfrm>
        </p:spPr>
        <p:txBody>
          <a:bodyPr/>
          <a:lstStyle/>
          <a:p>
            <a:endParaRPr lang="nl-NL"/>
          </a:p>
        </p:txBody>
      </p:sp>
      <p:sp>
        <p:nvSpPr>
          <p:cNvPr id="16" name="Tijdelijke aanduiding voor tekst 15">
            <a:extLst>
              <a:ext uri="{FF2B5EF4-FFF2-40B4-BE49-F238E27FC236}">
                <a16:creationId xmlns:a16="http://schemas.microsoft.com/office/drawing/2014/main" id="{CB8518E0-9192-3E95-4348-2FD728E57B68}"/>
              </a:ext>
            </a:extLst>
          </p:cNvPr>
          <p:cNvSpPr>
            <a:spLocks noGrp="1"/>
          </p:cNvSpPr>
          <p:nvPr>
            <p:ph type="body" sz="quarter" idx="16"/>
          </p:nvPr>
        </p:nvSpPr>
        <p:spPr>
          <a:xfrm>
            <a:off x="4391822" y="712788"/>
            <a:ext cx="6580978" cy="10842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sp>
        <p:nvSpPr>
          <p:cNvPr id="21" name="Tijdelijke aanduiding voor tekst 20">
            <a:extLst>
              <a:ext uri="{FF2B5EF4-FFF2-40B4-BE49-F238E27FC236}">
                <a16:creationId xmlns:a16="http://schemas.microsoft.com/office/drawing/2014/main" id="{DDBE3864-B643-D127-562F-E364C18C39DA}"/>
              </a:ext>
            </a:extLst>
          </p:cNvPr>
          <p:cNvSpPr>
            <a:spLocks noGrp="1"/>
          </p:cNvSpPr>
          <p:nvPr>
            <p:ph type="body" sz="quarter" idx="17" hasCustomPrompt="1"/>
          </p:nvPr>
        </p:nvSpPr>
        <p:spPr>
          <a:xfrm>
            <a:off x="1083119" y="4614228"/>
            <a:ext cx="2310591" cy="712165"/>
          </a:xfrm>
        </p:spPr>
        <p:txBody>
          <a:bodyPr>
            <a:noAutofit/>
          </a:bodyPr>
          <a:lstStyle>
            <a:lvl1pPr marL="0" indent="0" algn="ctr">
              <a:buNone/>
              <a:defRPr sz="14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sp>
        <p:nvSpPr>
          <p:cNvPr id="22" name="Tijdelijke aanduiding voor tekst 20">
            <a:extLst>
              <a:ext uri="{FF2B5EF4-FFF2-40B4-BE49-F238E27FC236}">
                <a16:creationId xmlns:a16="http://schemas.microsoft.com/office/drawing/2014/main" id="{CBBDEF1B-2F0A-D8F0-AACD-3E0C466F1E14}"/>
              </a:ext>
            </a:extLst>
          </p:cNvPr>
          <p:cNvSpPr>
            <a:spLocks noGrp="1"/>
          </p:cNvSpPr>
          <p:nvPr>
            <p:ph type="body" sz="quarter" idx="18" hasCustomPrompt="1"/>
          </p:nvPr>
        </p:nvSpPr>
        <p:spPr>
          <a:xfrm>
            <a:off x="3677361" y="4614228"/>
            <a:ext cx="2240189" cy="697836"/>
          </a:xfrm>
        </p:spPr>
        <p:txBody>
          <a:bodyPr>
            <a:noAutofit/>
          </a:bodyPr>
          <a:lstStyle>
            <a:lvl1pPr marL="0" indent="0" algn="ctr">
              <a:buNone/>
              <a:defRPr sz="14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sp>
        <p:nvSpPr>
          <p:cNvPr id="23" name="Tijdelijke aanduiding voor tekst 20">
            <a:extLst>
              <a:ext uri="{FF2B5EF4-FFF2-40B4-BE49-F238E27FC236}">
                <a16:creationId xmlns:a16="http://schemas.microsoft.com/office/drawing/2014/main" id="{A9D9A990-E8EF-FAE5-8DB2-53F52D399AD7}"/>
              </a:ext>
            </a:extLst>
          </p:cNvPr>
          <p:cNvSpPr>
            <a:spLocks noGrp="1"/>
          </p:cNvSpPr>
          <p:nvPr>
            <p:ph type="body" sz="quarter" idx="19" hasCustomPrompt="1"/>
          </p:nvPr>
        </p:nvSpPr>
        <p:spPr>
          <a:xfrm>
            <a:off x="6254726" y="4614228"/>
            <a:ext cx="2240189" cy="697836"/>
          </a:xfrm>
        </p:spPr>
        <p:txBody>
          <a:bodyPr>
            <a:noAutofit/>
          </a:bodyPr>
          <a:lstStyle>
            <a:lvl1pPr marL="0" indent="0" algn="ctr">
              <a:buNone/>
              <a:defRPr sz="14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pic>
        <p:nvPicPr>
          <p:cNvPr id="24" name="Afbeelding 23" descr="Afbeelding met blauw, hemel&#10;&#10;Automatisch gegenereerde beschrijving">
            <a:extLst>
              <a:ext uri="{FF2B5EF4-FFF2-40B4-BE49-F238E27FC236}">
                <a16:creationId xmlns:a16="http://schemas.microsoft.com/office/drawing/2014/main" id="{1CDCBD44-1223-BA6A-245F-3AA13690BB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102" b="-5036"/>
          <a:stretch/>
        </p:blipFill>
        <p:spPr>
          <a:xfrm rot="10800000">
            <a:off x="0" y="5815843"/>
            <a:ext cx="12192000" cy="1080000"/>
          </a:xfrm>
          <a:prstGeom prst="rect">
            <a:avLst/>
          </a:prstGeom>
        </p:spPr>
      </p:pic>
      <p:pic>
        <p:nvPicPr>
          <p:cNvPr id="25" name="Afbeelding 24" descr="Afbeelding met Graphics, Lettertype, grafische vormgeving, logo&#10;&#10;Automatisch gegenereerde beschrijving">
            <a:extLst>
              <a:ext uri="{FF2B5EF4-FFF2-40B4-BE49-F238E27FC236}">
                <a16:creationId xmlns:a16="http://schemas.microsoft.com/office/drawing/2014/main" id="{93939F8A-8DD8-BE2C-4F7B-61F464C641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603" y="5532653"/>
            <a:ext cx="1420902" cy="643697"/>
          </a:xfrm>
          <a:prstGeom prst="rect">
            <a:avLst/>
          </a:prstGeom>
        </p:spPr>
      </p:pic>
      <p:sp>
        <p:nvSpPr>
          <p:cNvPr id="5" name="Rechthoek 4">
            <a:extLst>
              <a:ext uri="{FF2B5EF4-FFF2-40B4-BE49-F238E27FC236}">
                <a16:creationId xmlns:a16="http://schemas.microsoft.com/office/drawing/2014/main" id="{5559CF75-0EAD-D8E9-60B4-773029785DB8}"/>
              </a:ext>
            </a:extLst>
          </p:cNvPr>
          <p:cNvSpPr/>
          <p:nvPr userDrawn="1"/>
        </p:nvSpPr>
        <p:spPr>
          <a:xfrm rot="410664">
            <a:off x="8858108" y="1988846"/>
            <a:ext cx="2381304" cy="23813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afbeelding 7">
            <a:extLst>
              <a:ext uri="{FF2B5EF4-FFF2-40B4-BE49-F238E27FC236}">
                <a16:creationId xmlns:a16="http://schemas.microsoft.com/office/drawing/2014/main" id="{2BF3898D-04BB-CF7D-F76D-C0C0A28DF317}"/>
              </a:ext>
            </a:extLst>
          </p:cNvPr>
          <p:cNvSpPr>
            <a:spLocks noGrp="1"/>
          </p:cNvSpPr>
          <p:nvPr>
            <p:ph type="pic" sz="quarter" idx="20"/>
          </p:nvPr>
        </p:nvSpPr>
        <p:spPr>
          <a:xfrm>
            <a:off x="8831579" y="2187183"/>
            <a:ext cx="2240189" cy="2239200"/>
          </a:xfrm>
        </p:spPr>
        <p:txBody>
          <a:bodyPr/>
          <a:lstStyle/>
          <a:p>
            <a:endParaRPr lang="nl-NL"/>
          </a:p>
        </p:txBody>
      </p:sp>
      <p:sp>
        <p:nvSpPr>
          <p:cNvPr id="7" name="Tijdelijke aanduiding voor tekst 20">
            <a:extLst>
              <a:ext uri="{FF2B5EF4-FFF2-40B4-BE49-F238E27FC236}">
                <a16:creationId xmlns:a16="http://schemas.microsoft.com/office/drawing/2014/main" id="{4C88D782-C66D-DDCB-0134-FCFACD9E8225}"/>
              </a:ext>
            </a:extLst>
          </p:cNvPr>
          <p:cNvSpPr>
            <a:spLocks noGrp="1"/>
          </p:cNvSpPr>
          <p:nvPr>
            <p:ph type="body" sz="quarter" idx="21" hasCustomPrompt="1"/>
          </p:nvPr>
        </p:nvSpPr>
        <p:spPr>
          <a:xfrm>
            <a:off x="8803502" y="4614228"/>
            <a:ext cx="2268265" cy="649695"/>
          </a:xfrm>
        </p:spPr>
        <p:txBody>
          <a:bodyPr>
            <a:noAutofit/>
          </a:bodyPr>
          <a:lstStyle>
            <a:lvl1pPr marL="0" indent="0" algn="ctr">
              <a:buNone/>
              <a:defRPr sz="14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spTree>
    <p:extLst>
      <p:ext uri="{BB962C8B-B14F-4D97-AF65-F5344CB8AC3E}">
        <p14:creationId xmlns:p14="http://schemas.microsoft.com/office/powerpoint/2010/main" val="1762581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Lee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BDEFD8E8-8EB1-B281-85F4-898FFF926F7D}"/>
              </a:ext>
            </a:extLst>
          </p:cNvPr>
          <p:cNvSpPr/>
          <p:nvPr userDrawn="1"/>
        </p:nvSpPr>
        <p:spPr>
          <a:xfrm rot="178799">
            <a:off x="1837184" y="2038216"/>
            <a:ext cx="2381304" cy="23813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CF0072FF-919F-BA29-ED3C-BC7ABF9AB364}"/>
              </a:ext>
            </a:extLst>
          </p:cNvPr>
          <p:cNvSpPr/>
          <p:nvPr userDrawn="1"/>
        </p:nvSpPr>
        <p:spPr>
          <a:xfrm rot="21437134">
            <a:off x="4506395" y="2266817"/>
            <a:ext cx="2381304" cy="23813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1">
            <a:extLst>
              <a:ext uri="{FF2B5EF4-FFF2-40B4-BE49-F238E27FC236}">
                <a16:creationId xmlns:a16="http://schemas.microsoft.com/office/drawing/2014/main" id="{8DFAB89E-36EF-CEEE-432B-B281FAF06E29}"/>
              </a:ext>
            </a:extLst>
          </p:cNvPr>
          <p:cNvSpPr>
            <a:spLocks noGrp="1"/>
          </p:cNvSpPr>
          <p:nvPr>
            <p:ph type="dt" sz="half" idx="10"/>
          </p:nvPr>
        </p:nvSpPr>
        <p:spPr/>
        <p:txBody>
          <a:bodyPr/>
          <a:lstStyle/>
          <a:p>
            <a:fld id="{5AE03D5B-4A1E-4A5C-85A8-F582753E9C3E}" type="datetimeFigureOut">
              <a:rPr lang="nl-NL" smtClean="0"/>
              <a:t>11-5-2026</a:t>
            </a:fld>
            <a:endParaRPr lang="nl-NL"/>
          </a:p>
        </p:txBody>
      </p:sp>
      <p:sp>
        <p:nvSpPr>
          <p:cNvPr id="3" name="Tijdelijke aanduiding voor voettekst 2">
            <a:extLst>
              <a:ext uri="{FF2B5EF4-FFF2-40B4-BE49-F238E27FC236}">
                <a16:creationId xmlns:a16="http://schemas.microsoft.com/office/drawing/2014/main" id="{B2F1076D-2F25-C48A-2E57-7EDD18E54A4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1D2E4C-D529-280D-4552-3FEE67511944}"/>
              </a:ext>
            </a:extLst>
          </p:cNvPr>
          <p:cNvSpPr>
            <a:spLocks noGrp="1"/>
          </p:cNvSpPr>
          <p:nvPr>
            <p:ph type="sldNum" sz="quarter" idx="12"/>
          </p:nvPr>
        </p:nvSpPr>
        <p:spPr/>
        <p:txBody>
          <a:bodyPr/>
          <a:lstStyle/>
          <a:p>
            <a:fld id="{9DF7D185-F233-4F67-9334-253CC8076CF1}" type="slidenum">
              <a:rPr lang="nl-NL" smtClean="0"/>
              <a:t>‹nr.›</a:t>
            </a:fld>
            <a:endParaRPr lang="nl-NL"/>
          </a:p>
        </p:txBody>
      </p:sp>
      <p:sp>
        <p:nvSpPr>
          <p:cNvPr id="11" name="Titel 1">
            <a:extLst>
              <a:ext uri="{FF2B5EF4-FFF2-40B4-BE49-F238E27FC236}">
                <a16:creationId xmlns:a16="http://schemas.microsoft.com/office/drawing/2014/main" id="{F0C792A1-BD35-44AE-193D-3DEF69983310}"/>
              </a:ext>
            </a:extLst>
          </p:cNvPr>
          <p:cNvSpPr>
            <a:spLocks noGrp="1"/>
          </p:cNvSpPr>
          <p:nvPr>
            <p:ph type="title"/>
          </p:nvPr>
        </p:nvSpPr>
        <p:spPr>
          <a:xfrm>
            <a:off x="838200" y="720000"/>
            <a:ext cx="3376083" cy="1091117"/>
          </a:xfrm>
        </p:spPr>
        <p:txBody>
          <a:bodyPr anchor="t" anchorCtr="0">
            <a:normAutofit/>
          </a:bodyPr>
          <a:lstStyle>
            <a:lvl1pPr algn="r">
              <a:defRPr sz="4000" b="1">
                <a:solidFill>
                  <a:schemeClr val="tx2"/>
                </a:solidFill>
              </a:defRPr>
            </a:lvl1pPr>
          </a:lstStyle>
          <a:p>
            <a:r>
              <a:rPr lang="nl-NL" dirty="0"/>
              <a:t>Klik om stijl te bewerken</a:t>
            </a:r>
          </a:p>
        </p:txBody>
      </p:sp>
      <p:sp>
        <p:nvSpPr>
          <p:cNvPr id="12" name="Rechthoek 11">
            <a:extLst>
              <a:ext uri="{FF2B5EF4-FFF2-40B4-BE49-F238E27FC236}">
                <a16:creationId xmlns:a16="http://schemas.microsoft.com/office/drawing/2014/main" id="{0F706717-C2E3-1D25-3602-6F182170E62E}"/>
              </a:ext>
            </a:extLst>
          </p:cNvPr>
          <p:cNvSpPr/>
          <p:nvPr userDrawn="1"/>
        </p:nvSpPr>
        <p:spPr>
          <a:xfrm>
            <a:off x="10269220" y="5427223"/>
            <a:ext cx="1678245" cy="849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afbeelding 7">
            <a:extLst>
              <a:ext uri="{FF2B5EF4-FFF2-40B4-BE49-F238E27FC236}">
                <a16:creationId xmlns:a16="http://schemas.microsoft.com/office/drawing/2014/main" id="{E100250D-22D0-2DBA-D611-3725BA9D83F7}"/>
              </a:ext>
            </a:extLst>
          </p:cNvPr>
          <p:cNvSpPr>
            <a:spLocks noGrp="1"/>
          </p:cNvSpPr>
          <p:nvPr>
            <p:ph type="pic" sz="quarter" idx="14"/>
          </p:nvPr>
        </p:nvSpPr>
        <p:spPr>
          <a:xfrm>
            <a:off x="2004185" y="2187183"/>
            <a:ext cx="2239200" cy="2239200"/>
          </a:xfrm>
        </p:spPr>
        <p:txBody>
          <a:bodyPr/>
          <a:lstStyle/>
          <a:p>
            <a:endParaRPr lang="nl-NL"/>
          </a:p>
        </p:txBody>
      </p:sp>
      <p:sp>
        <p:nvSpPr>
          <p:cNvPr id="14" name="Tijdelijke aanduiding voor afbeelding 7">
            <a:extLst>
              <a:ext uri="{FF2B5EF4-FFF2-40B4-BE49-F238E27FC236}">
                <a16:creationId xmlns:a16="http://schemas.microsoft.com/office/drawing/2014/main" id="{4F7A8BC7-235A-0D2C-33A3-471FF680D9FB}"/>
              </a:ext>
            </a:extLst>
          </p:cNvPr>
          <p:cNvSpPr>
            <a:spLocks noGrp="1"/>
          </p:cNvSpPr>
          <p:nvPr>
            <p:ph type="pic" sz="quarter" idx="15"/>
          </p:nvPr>
        </p:nvSpPr>
        <p:spPr>
          <a:xfrm>
            <a:off x="4581039" y="2187183"/>
            <a:ext cx="2240189" cy="2239200"/>
          </a:xfrm>
        </p:spPr>
        <p:txBody>
          <a:bodyPr/>
          <a:lstStyle/>
          <a:p>
            <a:endParaRPr lang="nl-NL"/>
          </a:p>
        </p:txBody>
      </p:sp>
      <p:sp>
        <p:nvSpPr>
          <p:cNvPr id="16" name="Tijdelijke aanduiding voor tekst 15">
            <a:extLst>
              <a:ext uri="{FF2B5EF4-FFF2-40B4-BE49-F238E27FC236}">
                <a16:creationId xmlns:a16="http://schemas.microsoft.com/office/drawing/2014/main" id="{CB8518E0-9192-3E95-4348-2FD728E57B68}"/>
              </a:ext>
            </a:extLst>
          </p:cNvPr>
          <p:cNvSpPr>
            <a:spLocks noGrp="1"/>
          </p:cNvSpPr>
          <p:nvPr>
            <p:ph type="body" sz="quarter" idx="16"/>
          </p:nvPr>
        </p:nvSpPr>
        <p:spPr>
          <a:xfrm>
            <a:off x="4391822" y="712788"/>
            <a:ext cx="6580978" cy="10842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sp>
        <p:nvSpPr>
          <p:cNvPr id="22" name="Tijdelijke aanduiding voor tekst 20">
            <a:extLst>
              <a:ext uri="{FF2B5EF4-FFF2-40B4-BE49-F238E27FC236}">
                <a16:creationId xmlns:a16="http://schemas.microsoft.com/office/drawing/2014/main" id="{CBBDEF1B-2F0A-D8F0-AACD-3E0C466F1E14}"/>
              </a:ext>
            </a:extLst>
          </p:cNvPr>
          <p:cNvSpPr>
            <a:spLocks noGrp="1"/>
          </p:cNvSpPr>
          <p:nvPr>
            <p:ph type="body" sz="quarter" idx="18" hasCustomPrompt="1"/>
          </p:nvPr>
        </p:nvSpPr>
        <p:spPr>
          <a:xfrm>
            <a:off x="1930196" y="4614228"/>
            <a:ext cx="2240189" cy="697836"/>
          </a:xfrm>
        </p:spPr>
        <p:txBody>
          <a:bodyPr>
            <a:noAutofit/>
          </a:bodyPr>
          <a:lstStyle>
            <a:lvl1pPr marL="0" indent="0" algn="ctr">
              <a:buNone/>
              <a:defRPr sz="14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sp>
        <p:nvSpPr>
          <p:cNvPr id="23" name="Tijdelijke aanduiding voor tekst 20">
            <a:extLst>
              <a:ext uri="{FF2B5EF4-FFF2-40B4-BE49-F238E27FC236}">
                <a16:creationId xmlns:a16="http://schemas.microsoft.com/office/drawing/2014/main" id="{A9D9A990-E8EF-FAE5-8DB2-53F52D399AD7}"/>
              </a:ext>
            </a:extLst>
          </p:cNvPr>
          <p:cNvSpPr>
            <a:spLocks noGrp="1"/>
          </p:cNvSpPr>
          <p:nvPr>
            <p:ph type="body" sz="quarter" idx="19" hasCustomPrompt="1"/>
          </p:nvPr>
        </p:nvSpPr>
        <p:spPr>
          <a:xfrm>
            <a:off x="4507561" y="4614228"/>
            <a:ext cx="2240189" cy="697836"/>
          </a:xfrm>
        </p:spPr>
        <p:txBody>
          <a:bodyPr>
            <a:noAutofit/>
          </a:bodyPr>
          <a:lstStyle>
            <a:lvl1pPr marL="0" indent="0" algn="ctr">
              <a:buNone/>
              <a:defRPr sz="14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pic>
        <p:nvPicPr>
          <p:cNvPr id="24" name="Afbeelding 23" descr="Afbeelding met blauw, hemel&#10;&#10;Automatisch gegenereerde beschrijving">
            <a:extLst>
              <a:ext uri="{FF2B5EF4-FFF2-40B4-BE49-F238E27FC236}">
                <a16:creationId xmlns:a16="http://schemas.microsoft.com/office/drawing/2014/main" id="{1CDCBD44-1223-BA6A-245F-3AA13690BB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102" b="-5036"/>
          <a:stretch/>
        </p:blipFill>
        <p:spPr>
          <a:xfrm rot="10800000">
            <a:off x="0" y="5815843"/>
            <a:ext cx="12192000" cy="1080000"/>
          </a:xfrm>
          <a:prstGeom prst="rect">
            <a:avLst/>
          </a:prstGeom>
        </p:spPr>
      </p:pic>
      <p:pic>
        <p:nvPicPr>
          <p:cNvPr id="25" name="Afbeelding 24" descr="Afbeelding met Graphics, Lettertype, grafische vormgeving, logo&#10;&#10;Automatisch gegenereerde beschrijving">
            <a:extLst>
              <a:ext uri="{FF2B5EF4-FFF2-40B4-BE49-F238E27FC236}">
                <a16:creationId xmlns:a16="http://schemas.microsoft.com/office/drawing/2014/main" id="{93939F8A-8DD8-BE2C-4F7B-61F464C641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603" y="5532653"/>
            <a:ext cx="1420902" cy="643697"/>
          </a:xfrm>
          <a:prstGeom prst="rect">
            <a:avLst/>
          </a:prstGeom>
        </p:spPr>
      </p:pic>
      <p:sp>
        <p:nvSpPr>
          <p:cNvPr id="5" name="Rechthoek 4">
            <a:extLst>
              <a:ext uri="{FF2B5EF4-FFF2-40B4-BE49-F238E27FC236}">
                <a16:creationId xmlns:a16="http://schemas.microsoft.com/office/drawing/2014/main" id="{5559CF75-0EAD-D8E9-60B4-773029785DB8}"/>
              </a:ext>
            </a:extLst>
          </p:cNvPr>
          <p:cNvSpPr/>
          <p:nvPr userDrawn="1"/>
        </p:nvSpPr>
        <p:spPr>
          <a:xfrm rot="410664">
            <a:off x="7110943" y="1988846"/>
            <a:ext cx="2381304" cy="23813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afbeelding 7">
            <a:extLst>
              <a:ext uri="{FF2B5EF4-FFF2-40B4-BE49-F238E27FC236}">
                <a16:creationId xmlns:a16="http://schemas.microsoft.com/office/drawing/2014/main" id="{2BF3898D-04BB-CF7D-F76D-C0C0A28DF317}"/>
              </a:ext>
            </a:extLst>
          </p:cNvPr>
          <p:cNvSpPr>
            <a:spLocks noGrp="1"/>
          </p:cNvSpPr>
          <p:nvPr>
            <p:ph type="pic" sz="quarter" idx="20"/>
          </p:nvPr>
        </p:nvSpPr>
        <p:spPr>
          <a:xfrm>
            <a:off x="7157892" y="2187183"/>
            <a:ext cx="2240189" cy="2239200"/>
          </a:xfrm>
        </p:spPr>
        <p:txBody>
          <a:bodyPr/>
          <a:lstStyle/>
          <a:p>
            <a:endParaRPr lang="nl-NL"/>
          </a:p>
        </p:txBody>
      </p:sp>
      <p:sp>
        <p:nvSpPr>
          <p:cNvPr id="7" name="Tijdelijke aanduiding voor tekst 20">
            <a:extLst>
              <a:ext uri="{FF2B5EF4-FFF2-40B4-BE49-F238E27FC236}">
                <a16:creationId xmlns:a16="http://schemas.microsoft.com/office/drawing/2014/main" id="{4C88D782-C66D-DDCB-0134-FCFACD9E8225}"/>
              </a:ext>
            </a:extLst>
          </p:cNvPr>
          <p:cNvSpPr>
            <a:spLocks noGrp="1"/>
          </p:cNvSpPr>
          <p:nvPr>
            <p:ph type="body" sz="quarter" idx="21" hasCustomPrompt="1"/>
          </p:nvPr>
        </p:nvSpPr>
        <p:spPr>
          <a:xfrm>
            <a:off x="7056337" y="4614228"/>
            <a:ext cx="2268265" cy="649695"/>
          </a:xfrm>
        </p:spPr>
        <p:txBody>
          <a:bodyPr>
            <a:noAutofit/>
          </a:bodyPr>
          <a:lstStyle>
            <a:lvl1pPr marL="0" indent="0" algn="ctr">
              <a:buNone/>
              <a:defRPr sz="14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p>
        </p:txBody>
      </p:sp>
    </p:spTree>
    <p:extLst>
      <p:ext uri="{BB962C8B-B14F-4D97-AF65-F5344CB8AC3E}">
        <p14:creationId xmlns:p14="http://schemas.microsoft.com/office/powerpoint/2010/main" val="411796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AE923AB-90E5-F21E-65A4-654F1CF5EE4E}"/>
              </a:ext>
            </a:extLst>
          </p:cNvPr>
          <p:cNvSpPr>
            <a:spLocks noGrp="1"/>
          </p:cNvSpPr>
          <p:nvPr>
            <p:ph sz="half" idx="1"/>
          </p:nvPr>
        </p:nvSpPr>
        <p:spPr>
          <a:xfrm>
            <a:off x="828000" y="2520000"/>
            <a:ext cx="5181600" cy="336263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tel 13">
            <a:extLst>
              <a:ext uri="{FF2B5EF4-FFF2-40B4-BE49-F238E27FC236}">
                <a16:creationId xmlns:a16="http://schemas.microsoft.com/office/drawing/2014/main" id="{FA4ABE28-8D90-0E17-81C1-752891490E5D}"/>
              </a:ext>
            </a:extLst>
          </p:cNvPr>
          <p:cNvSpPr>
            <a:spLocks noGrp="1"/>
          </p:cNvSpPr>
          <p:nvPr>
            <p:ph type="title"/>
          </p:nvPr>
        </p:nvSpPr>
        <p:spPr>
          <a:xfrm>
            <a:off x="828000" y="720000"/>
            <a:ext cx="5181600" cy="1706243"/>
          </a:xfrm>
        </p:spPr>
        <p:txBody>
          <a:bodyPr anchor="t" anchorCtr="0">
            <a:noAutofit/>
          </a:bodyPr>
          <a:lstStyle>
            <a:lvl1pPr>
              <a:defRPr sz="4000" b="1">
                <a:solidFill>
                  <a:schemeClr val="tx2"/>
                </a:solidFill>
              </a:defRPr>
            </a:lvl1pPr>
          </a:lstStyle>
          <a:p>
            <a:r>
              <a:rPr lang="nl-NL" dirty="0"/>
              <a:t>Klik om stijl te bewerken</a:t>
            </a:r>
          </a:p>
        </p:txBody>
      </p:sp>
      <p:sp>
        <p:nvSpPr>
          <p:cNvPr id="5" name="Afgeronde rechthoek 4">
            <a:extLst>
              <a:ext uri="{FF2B5EF4-FFF2-40B4-BE49-F238E27FC236}">
                <a16:creationId xmlns:a16="http://schemas.microsoft.com/office/drawing/2014/main" id="{356F067F-2905-2114-B508-F8A0D9EECFB6}"/>
              </a:ext>
            </a:extLst>
          </p:cNvPr>
          <p:cNvSpPr/>
          <p:nvPr userDrawn="1"/>
        </p:nvSpPr>
        <p:spPr>
          <a:xfrm>
            <a:off x="467138" y="258417"/>
            <a:ext cx="11181523" cy="6234458"/>
          </a:xfrm>
          <a:prstGeom prst="roundRect">
            <a:avLst>
              <a:gd name="adj" fmla="val 4232"/>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EE38E2AA-13A1-A56A-D2BD-DBCCFD7F1A44}"/>
              </a:ext>
            </a:extLst>
          </p:cNvPr>
          <p:cNvSpPr/>
          <p:nvPr userDrawn="1"/>
        </p:nvSpPr>
        <p:spPr>
          <a:xfrm>
            <a:off x="10269220" y="5427223"/>
            <a:ext cx="1678245" cy="849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Graphics, Lettertype, grafische vormgeving, logo&#10;&#10;Automatisch gegenereerde beschrijving">
            <a:extLst>
              <a:ext uri="{FF2B5EF4-FFF2-40B4-BE49-F238E27FC236}">
                <a16:creationId xmlns:a16="http://schemas.microsoft.com/office/drawing/2014/main" id="{5D8D8C94-90E6-E89D-8A8D-93EC7C364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603" y="5532653"/>
            <a:ext cx="1420902" cy="643697"/>
          </a:xfrm>
          <a:prstGeom prst="rect">
            <a:avLst/>
          </a:prstGeom>
        </p:spPr>
      </p:pic>
    </p:spTree>
    <p:extLst>
      <p:ext uri="{BB962C8B-B14F-4D97-AF65-F5344CB8AC3E}">
        <p14:creationId xmlns:p14="http://schemas.microsoft.com/office/powerpoint/2010/main" val="185418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11.05.2026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11.05.2026</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11.05.2026</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11.05.2026</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11.05.2026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11.05.2026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11.05.2026</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kraanwaterdag.nl/kinderopvang/groep456" TargetMode="External"/><Relationship Id="rId7"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hyperlink" Target="https://kraanwaterdag.nl/kinderopvang/groep78" TargetMode="External"/><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kraanwaterdag.nl/toolkit"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0.xml"/><Relationship Id="rId1" Type="http://schemas.openxmlformats.org/officeDocument/2006/relationships/video" Target="https://www.youtube.com/embed/N8TPf-L5mYk?feature=oembed" TargetMode="Externa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hyperlink" Target="https://www.gezondekinderopvang.nl/"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hyperlink" Target="https://www.instagram.com/kraanwaterdag/" TargetMode="External"/><Relationship Id="rId5" Type="http://schemas.openxmlformats.org/officeDocument/2006/relationships/image" Target="../media/image36.png"/><Relationship Id="rId4" Type="http://schemas.openxmlformats.org/officeDocument/2006/relationships/hyperlink" Target="https://www.facebook.com/kraanwaterda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6.xml"/><Relationship Id="rId1" Type="http://schemas.openxmlformats.org/officeDocument/2006/relationships/video" Target="https://www.youtube.com/embed/EQrWrW5uxkg?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kraanwaterdag.nl/kinderopvang/bso" TargetMode="External"/><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9.xml"/><Relationship Id="rId5" Type="http://schemas.openxmlformats.org/officeDocument/2006/relationships/hyperlink" Target="https://www.kraanwaterdag.nl/kinderopvang/kdv" TargetMode="Externa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https://kraanwaterdag.nl/kinderopvang/groep123" TargetMode="External"/><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3.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13BF0A9-12E1-F4DF-4809-73CD2E9A9527}"/>
              </a:ext>
            </a:extLst>
          </p:cNvPr>
          <p:cNvPicPr>
            <a:picLocks noChangeAspect="1"/>
          </p:cNvPicPr>
          <p:nvPr/>
        </p:nvPicPr>
        <p:blipFill>
          <a:blip r:embed="rId2">
            <a:extLst>
              <a:ext uri="{28A0092B-C50C-407E-A947-70E740481C1C}">
                <a14:useLocalDpi xmlns:a14="http://schemas.microsoft.com/office/drawing/2010/main" val="0"/>
              </a:ext>
            </a:extLst>
          </a:blip>
          <a:srcRect t="1011" b="1011"/>
          <a:stretch/>
        </p:blipFill>
        <p:spPr>
          <a:xfrm>
            <a:off x="390769" y="0"/>
            <a:ext cx="5400000" cy="6858000"/>
          </a:xfrm>
          <a:prstGeom prst="rect">
            <a:avLst/>
          </a:prstGeom>
        </p:spPr>
      </p:pic>
      <p:pic>
        <p:nvPicPr>
          <p:cNvPr id="10" name="Afbeelding 9" descr="Afbeelding met schermopname&#10;&#10;Automatisch gegenereerde beschrijving">
            <a:extLst>
              <a:ext uri="{FF2B5EF4-FFF2-40B4-BE49-F238E27FC236}">
                <a16:creationId xmlns:a16="http://schemas.microsoft.com/office/drawing/2014/main" id="{5607F2D4-1C34-8261-E36D-F77A84B0B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091" y="2232876"/>
            <a:ext cx="6256046" cy="2766319"/>
          </a:xfrm>
          <a:prstGeom prst="rect">
            <a:avLst/>
          </a:prstGeom>
        </p:spPr>
      </p:pic>
      <p:sp>
        <p:nvSpPr>
          <p:cNvPr id="3" name="Ondertitel 2">
            <a:extLst>
              <a:ext uri="{FF2B5EF4-FFF2-40B4-BE49-F238E27FC236}">
                <a16:creationId xmlns:a16="http://schemas.microsoft.com/office/drawing/2014/main" id="{EE2BE365-2BF6-BE61-85F6-27AC3C33B23B}"/>
              </a:ext>
            </a:extLst>
          </p:cNvPr>
          <p:cNvSpPr txBox="1">
            <a:spLocks/>
          </p:cNvSpPr>
          <p:nvPr/>
        </p:nvSpPr>
        <p:spPr>
          <a:xfrm>
            <a:off x="5361611" y="2664358"/>
            <a:ext cx="5270368" cy="17580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Samen met de hele opvang aandacht voor deze gezonde, duurzame dorstlesser: kraanwater!</a:t>
            </a:r>
          </a:p>
        </p:txBody>
      </p:sp>
      <p:pic>
        <p:nvPicPr>
          <p:cNvPr id="6" name="Afbeelding 5" descr="Afbeelding met Graphics, Lettertype, grafische vormgeving, logo&#10;&#10;Automatisch gegenereerde beschrijving">
            <a:extLst>
              <a:ext uri="{FF2B5EF4-FFF2-40B4-BE49-F238E27FC236}">
                <a16:creationId xmlns:a16="http://schemas.microsoft.com/office/drawing/2014/main" id="{F295219D-23BE-6687-63B4-D8F0AAD06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6493" y="695224"/>
            <a:ext cx="2759918" cy="1250298"/>
          </a:xfrm>
          <a:prstGeom prst="rect">
            <a:avLst/>
          </a:prstGeom>
        </p:spPr>
      </p:pic>
      <p:sp>
        <p:nvSpPr>
          <p:cNvPr id="5" name="Afgeronde rechthoek 4">
            <a:extLst>
              <a:ext uri="{FF2B5EF4-FFF2-40B4-BE49-F238E27FC236}">
                <a16:creationId xmlns:a16="http://schemas.microsoft.com/office/drawing/2014/main" id="{AE67F5A2-7E75-91F9-8FB4-892BF0D3E541}"/>
              </a:ext>
            </a:extLst>
          </p:cNvPr>
          <p:cNvSpPr/>
          <p:nvPr/>
        </p:nvSpPr>
        <p:spPr>
          <a:xfrm>
            <a:off x="467138" y="258417"/>
            <a:ext cx="11181523" cy="6234458"/>
          </a:xfrm>
          <a:prstGeom prst="roundRect">
            <a:avLst>
              <a:gd name="adj" fmla="val 4232"/>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0138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99050-D1DB-86E3-16DA-10C98B00864C}"/>
              </a:ext>
            </a:extLst>
          </p:cNvPr>
          <p:cNvSpPr>
            <a:spLocks noGrp="1"/>
          </p:cNvSpPr>
          <p:nvPr>
            <p:ph type="title"/>
          </p:nvPr>
        </p:nvSpPr>
        <p:spPr>
          <a:xfrm>
            <a:off x="838200" y="712788"/>
            <a:ext cx="3376083" cy="1091117"/>
          </a:xfrm>
        </p:spPr>
        <p:txBody>
          <a:bodyPr anchor="b">
            <a:normAutofit fontScale="90000"/>
          </a:bodyPr>
          <a:lstStyle/>
          <a:p>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Lesmateriaal 7-10 jaar</a:t>
            </a:r>
          </a:p>
        </p:txBody>
      </p:sp>
      <p:sp>
        <p:nvSpPr>
          <p:cNvPr id="6" name="Tijdelijke aanduiding voor inhoud 2">
            <a:extLst>
              <a:ext uri="{FF2B5EF4-FFF2-40B4-BE49-F238E27FC236}">
                <a16:creationId xmlns:a16="http://schemas.microsoft.com/office/drawing/2014/main" id="{E8833333-ADF6-A019-1079-B5156B9F5215}"/>
              </a:ext>
            </a:extLst>
          </p:cNvPr>
          <p:cNvSpPr>
            <a:spLocks noGrp="1"/>
          </p:cNvSpPr>
          <p:nvPr>
            <p:ph type="body" sz="quarter" idx="16"/>
          </p:nvPr>
        </p:nvSpPr>
        <p:spPr/>
        <p:txBody>
          <a:bodyPr anchor="t">
            <a:noAutofit/>
          </a:bodyPr>
          <a:lstStyle/>
          <a:p>
            <a:pPr marL="0" indent="0">
              <a:buFont typeface="Arial" panose="020B0604020202020204" pitchFamily="34" charset="0"/>
              <a:buNone/>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Voor kinderen van 7 tot 10 jaar zijn er allerlei activiteiten rondom water. Doe de actieve </a:t>
            </a:r>
            <a:r>
              <a:rPr lang="nl-NL" sz="16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beweegchallenges</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bekijk de praatplaten of maak magische waterdruppels. Maak van water, fruit, groente en kruiden een spetterend drankje met de watersmaaktest of doe de waterzuiveringsproef. </a:t>
            </a:r>
            <a:endParaRPr lang="nl-NL"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ijdelijke aanduiding voor tekst 16">
            <a:extLst>
              <a:ext uri="{FF2B5EF4-FFF2-40B4-BE49-F238E27FC236}">
                <a16:creationId xmlns:a16="http://schemas.microsoft.com/office/drawing/2014/main" id="{286029D4-133A-950B-471E-94835D22539A}"/>
              </a:ext>
            </a:extLst>
          </p:cNvPr>
          <p:cNvSpPr>
            <a:spLocks noGrp="1"/>
          </p:cNvSpPr>
          <p:nvPr>
            <p:ph type="body" sz="quarter" idx="17"/>
          </p:nvPr>
        </p:nvSpPr>
        <p:spPr/>
        <p:txBody>
          <a:bodyPr vert="horz" lIns="91440" tIns="45720" rIns="91440" bIns="45720" rtlCol="0" anchor="t">
            <a:noAutofit/>
          </a:bodyPr>
          <a:lstStyle/>
          <a:p>
            <a:r>
              <a:rPr lang="nl-NL" dirty="0">
                <a:solidFill>
                  <a:schemeClr val="accent1"/>
                </a:solidFill>
                <a:latin typeface="Open Sans"/>
                <a:ea typeface="Open Sans"/>
                <a:cs typeface="Open Sans"/>
              </a:rPr>
              <a:t>BEWEEGCHALLENGES (NIEUW)</a:t>
            </a:r>
            <a:endParaRPr lang="nl-NL" dirty="0">
              <a:solidFill>
                <a:schemeClr val="accent1"/>
              </a:solidFill>
            </a:endParaRPr>
          </a:p>
        </p:txBody>
      </p:sp>
      <p:sp>
        <p:nvSpPr>
          <p:cNvPr id="22" name="Tijdelijke aanduiding voor tekst 21">
            <a:extLst>
              <a:ext uri="{FF2B5EF4-FFF2-40B4-BE49-F238E27FC236}">
                <a16:creationId xmlns:a16="http://schemas.microsoft.com/office/drawing/2014/main" id="{E1382728-1B90-F72E-A290-0396439B29AB}"/>
              </a:ext>
            </a:extLst>
          </p:cNvPr>
          <p:cNvSpPr>
            <a:spLocks noGrp="1"/>
          </p:cNvSpPr>
          <p:nvPr>
            <p:ph type="body" sz="quarter" idx="18"/>
          </p:nvPr>
        </p:nvSpPr>
        <p:spPr>
          <a:xfrm>
            <a:off x="6399857" y="4584558"/>
            <a:ext cx="2327274" cy="726897"/>
          </a:xfrm>
        </p:spPr>
        <p:txBody>
          <a:bodyPr vert="horz" lIns="91440" tIns="45720" rIns="91440" bIns="45720" rtlCol="0" anchor="t">
            <a:normAutofit/>
          </a:bodyPr>
          <a:lstStyle/>
          <a:p>
            <a:r>
              <a:rPr lang="nl-NL" dirty="0">
                <a:solidFill>
                  <a:schemeClr val="accent1"/>
                </a:solidFill>
                <a:latin typeface="Open Sans"/>
                <a:ea typeface="Open Sans"/>
                <a:cs typeface="Open Sans"/>
              </a:rPr>
              <a:t>WATERSMAAKTEST</a:t>
            </a:r>
          </a:p>
        </p:txBody>
      </p:sp>
      <p:sp>
        <p:nvSpPr>
          <p:cNvPr id="23" name="Tijdelijke aanduiding voor tekst 22">
            <a:extLst>
              <a:ext uri="{FF2B5EF4-FFF2-40B4-BE49-F238E27FC236}">
                <a16:creationId xmlns:a16="http://schemas.microsoft.com/office/drawing/2014/main" id="{08EF2356-4903-E221-8314-CF5C11FF10FC}"/>
              </a:ext>
            </a:extLst>
          </p:cNvPr>
          <p:cNvSpPr>
            <a:spLocks noGrp="1"/>
          </p:cNvSpPr>
          <p:nvPr>
            <p:ph type="body" sz="quarter" idx="19"/>
          </p:nvPr>
        </p:nvSpPr>
        <p:spPr>
          <a:xfrm>
            <a:off x="8874308" y="4596052"/>
            <a:ext cx="2240189" cy="697836"/>
          </a:xfrm>
        </p:spPr>
        <p:txBody>
          <a:bodyPr vert="horz" lIns="91440" tIns="45720" rIns="91440" bIns="45720" rtlCol="0" anchor="t">
            <a:normAutofit/>
          </a:bodyPr>
          <a:lstStyle/>
          <a:p>
            <a:r>
              <a:rPr lang="nl-NL" dirty="0">
                <a:solidFill>
                  <a:schemeClr val="accent1"/>
                </a:solidFill>
                <a:latin typeface="Open Sans"/>
                <a:ea typeface="Open Sans"/>
                <a:cs typeface="Open Sans"/>
              </a:rPr>
              <a:t>PROEF WATERZUIVERING</a:t>
            </a:r>
            <a:endParaRPr lang="nl-NL" dirty="0">
              <a:solidFill>
                <a:schemeClr val="accent1"/>
              </a:solidFill>
            </a:endParaRPr>
          </a:p>
        </p:txBody>
      </p:sp>
      <p:sp>
        <p:nvSpPr>
          <p:cNvPr id="11" name="Tijdelijke aanduiding voor tekst 10">
            <a:extLst>
              <a:ext uri="{FF2B5EF4-FFF2-40B4-BE49-F238E27FC236}">
                <a16:creationId xmlns:a16="http://schemas.microsoft.com/office/drawing/2014/main" id="{55610177-CFFF-8E5F-9C46-AF15191BE1BD}"/>
              </a:ext>
            </a:extLst>
          </p:cNvPr>
          <p:cNvSpPr>
            <a:spLocks noGrp="1"/>
          </p:cNvSpPr>
          <p:nvPr>
            <p:ph type="body" sz="quarter" idx="21"/>
          </p:nvPr>
        </p:nvSpPr>
        <p:spPr>
          <a:xfrm>
            <a:off x="3677582" y="4638796"/>
            <a:ext cx="2268265" cy="649695"/>
          </a:xfrm>
        </p:spPr>
        <p:txBody>
          <a:bodyPr vert="horz" lIns="91440" tIns="45720" rIns="91440" bIns="45720" rtlCol="0" anchor="t">
            <a:normAutofit/>
          </a:bodyPr>
          <a:lstStyle/>
          <a:p>
            <a:r>
              <a:rPr lang="nl-NL" dirty="0">
                <a:solidFill>
                  <a:schemeClr val="accent1"/>
                </a:solidFill>
                <a:latin typeface="Open Sans"/>
                <a:ea typeface="Open Sans"/>
                <a:cs typeface="Open Sans"/>
              </a:rPr>
              <a:t>KNUTSELOPDRACHT</a:t>
            </a:r>
            <a:endParaRPr lang="nl-NL" dirty="0">
              <a:solidFill>
                <a:schemeClr val="accent1"/>
              </a:solidFill>
            </a:endParaRPr>
          </a:p>
        </p:txBody>
      </p:sp>
      <p:sp>
        <p:nvSpPr>
          <p:cNvPr id="5" name="Afgeronde rechthoek 13">
            <a:hlinkClick r:id="rId3"/>
            <a:extLst>
              <a:ext uri="{FF2B5EF4-FFF2-40B4-BE49-F238E27FC236}">
                <a16:creationId xmlns:a16="http://schemas.microsoft.com/office/drawing/2014/main" id="{DB80D337-455A-105B-466C-83C3001573FB}"/>
              </a:ext>
            </a:extLst>
          </p:cNvPr>
          <p:cNvSpPr/>
          <p:nvPr/>
        </p:nvSpPr>
        <p:spPr>
          <a:xfrm>
            <a:off x="4788694" y="5733747"/>
            <a:ext cx="2614613" cy="602790"/>
          </a:xfrm>
          <a:prstGeom prst="roundRect">
            <a:avLst>
              <a:gd name="adj" fmla="val 50000"/>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bg1"/>
                </a:solidFill>
                <a:latin typeface="Calibri" panose="020F0502020204030204" pitchFamily="34" charset="0"/>
                <a:ea typeface="Calibri" panose="020F0502020204030204" pitchFamily="34" charset="0"/>
                <a:cs typeface="Calibri" panose="020F0502020204030204" pitchFamily="34" charset="0"/>
              </a:rPr>
              <a:t>MEER ACTIVITEITEN</a:t>
            </a:r>
          </a:p>
        </p:txBody>
      </p:sp>
      <p:pic>
        <p:nvPicPr>
          <p:cNvPr id="14" name="Tijdelijke aanduiding voor afbeelding 13" descr="Afbeelding met kleding, persoon, Menselijk gezicht, overdekt&#10;&#10;Automatisch gegenereerde beschrijving">
            <a:extLst>
              <a:ext uri="{FF2B5EF4-FFF2-40B4-BE49-F238E27FC236}">
                <a16:creationId xmlns:a16="http://schemas.microsoft.com/office/drawing/2014/main" id="{36B38A9F-0E29-5410-1728-36B98393A18E}"/>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6646" r="16646"/>
          <a:stretch>
            <a:fillRect/>
          </a:stretch>
        </p:blipFill>
        <p:spPr>
          <a:xfrm>
            <a:off x="8874309" y="2177657"/>
            <a:ext cx="2240189" cy="2239200"/>
          </a:xfrm>
        </p:spPr>
      </p:pic>
      <p:pic>
        <p:nvPicPr>
          <p:cNvPr id="4" name="Tijdelijke aanduiding voor afbeelding 4">
            <a:extLst>
              <a:ext uri="{FF2B5EF4-FFF2-40B4-BE49-F238E27FC236}">
                <a16:creationId xmlns:a16="http://schemas.microsoft.com/office/drawing/2014/main" id="{309C6AE5-A5C5-C6AA-6F0B-146155F4B8B6}"/>
              </a:ext>
            </a:extLst>
          </p:cNvPr>
          <p:cNvPicPr>
            <a:picLocks noChangeAspect="1"/>
          </p:cNvPicPr>
          <p:nvPr/>
        </p:nvPicPr>
        <p:blipFill>
          <a:blip r:embed="rId5" cstate="print">
            <a:extLst>
              <a:ext uri="{28A0092B-C50C-407E-A947-70E740481C1C}">
                <a14:useLocalDpi xmlns:a14="http://schemas.microsoft.com/office/drawing/2010/main" val="0"/>
              </a:ext>
            </a:extLst>
          </a:blip>
          <a:srcRect t="13184" b="13184"/>
          <a:stretch/>
        </p:blipFill>
        <p:spPr>
          <a:xfrm>
            <a:off x="3692115" y="2205012"/>
            <a:ext cx="2239200" cy="2239200"/>
          </a:xfrm>
          <a:prstGeom prst="rect">
            <a:avLst/>
          </a:prstGeom>
        </p:spPr>
      </p:pic>
      <p:pic>
        <p:nvPicPr>
          <p:cNvPr id="7" name="Tijdelijke aanduiding voor afbeelding 15">
            <a:extLst>
              <a:ext uri="{FF2B5EF4-FFF2-40B4-BE49-F238E27FC236}">
                <a16:creationId xmlns:a16="http://schemas.microsoft.com/office/drawing/2014/main" id="{D03A0F19-75FE-A2AF-F065-6D5B7045A71B}"/>
              </a:ext>
            </a:extLst>
          </p:cNvPr>
          <p:cNvPicPr>
            <a:picLocks noChangeAspect="1"/>
          </p:cNvPicPr>
          <p:nvPr/>
        </p:nvPicPr>
        <p:blipFill>
          <a:blip r:embed="rId6" cstate="print">
            <a:extLst>
              <a:ext uri="{28A0092B-C50C-407E-A947-70E740481C1C}">
                <a14:useLocalDpi xmlns:a14="http://schemas.microsoft.com/office/drawing/2010/main" val="0"/>
              </a:ext>
            </a:extLst>
          </a:blip>
          <a:srcRect l="19816" r="13440"/>
          <a:stretch/>
        </p:blipFill>
        <p:spPr>
          <a:xfrm>
            <a:off x="6254726" y="2187183"/>
            <a:ext cx="2240189" cy="2239200"/>
          </a:xfrm>
          <a:prstGeom prst="rect">
            <a:avLst/>
          </a:prstGeom>
        </p:spPr>
      </p:pic>
      <p:pic>
        <p:nvPicPr>
          <p:cNvPr id="3" name="Tijdelijke aanduiding voor afbeelding 4">
            <a:extLst>
              <a:ext uri="{FF2B5EF4-FFF2-40B4-BE49-F238E27FC236}">
                <a16:creationId xmlns:a16="http://schemas.microsoft.com/office/drawing/2014/main" id="{BDC8D822-2386-D6B3-826E-15996C0F65D8}"/>
              </a:ext>
            </a:extLst>
          </p:cNvPr>
          <p:cNvPicPr>
            <a:picLocks noChangeAspect="1"/>
          </p:cNvPicPr>
          <p:nvPr/>
        </p:nvPicPr>
        <p:blipFill>
          <a:blip r:embed="rId7">
            <a:extLst>
              <a:ext uri="{28A0092B-C50C-407E-A947-70E740481C1C}">
                <a14:useLocalDpi xmlns:a14="http://schemas.microsoft.com/office/drawing/2010/main" val="0"/>
              </a:ext>
            </a:extLst>
          </a:blip>
          <a:srcRect l="25676" r="25676"/>
          <a:stretch/>
        </p:blipFill>
        <p:spPr>
          <a:xfrm>
            <a:off x="1005298" y="2187183"/>
            <a:ext cx="2239200" cy="2239200"/>
          </a:xfrm>
          <a:prstGeom prst="rect">
            <a:avLst/>
          </a:prstGeom>
        </p:spPr>
      </p:pic>
    </p:spTree>
    <p:extLst>
      <p:ext uri="{BB962C8B-B14F-4D97-AF65-F5344CB8AC3E}">
        <p14:creationId xmlns:p14="http://schemas.microsoft.com/office/powerpoint/2010/main" val="100484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FFE71-DEE4-18B5-0D1B-F1A9BD99AE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E132D0-8EF7-9E30-D31F-69AFC5EDD324}"/>
              </a:ext>
            </a:extLst>
          </p:cNvPr>
          <p:cNvSpPr>
            <a:spLocks noGrp="1"/>
          </p:cNvSpPr>
          <p:nvPr>
            <p:ph type="title"/>
          </p:nvPr>
        </p:nvSpPr>
        <p:spPr>
          <a:xfrm>
            <a:off x="838200" y="712788"/>
            <a:ext cx="3376083" cy="1091117"/>
          </a:xfrm>
        </p:spPr>
        <p:txBody>
          <a:bodyPr anchor="b">
            <a:normAutofit fontScale="90000"/>
          </a:bodyPr>
          <a:lstStyle/>
          <a:p>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Lesmateriaal 10+ jaar</a:t>
            </a:r>
          </a:p>
        </p:txBody>
      </p:sp>
      <p:sp>
        <p:nvSpPr>
          <p:cNvPr id="6" name="Tijdelijke aanduiding voor inhoud 2">
            <a:extLst>
              <a:ext uri="{FF2B5EF4-FFF2-40B4-BE49-F238E27FC236}">
                <a16:creationId xmlns:a16="http://schemas.microsoft.com/office/drawing/2014/main" id="{80F835A4-6BDD-9329-F59A-79D6ED3EF26B}"/>
              </a:ext>
            </a:extLst>
          </p:cNvPr>
          <p:cNvSpPr>
            <a:spLocks noGrp="1"/>
          </p:cNvSpPr>
          <p:nvPr>
            <p:ph type="body" sz="quarter" idx="16"/>
          </p:nvPr>
        </p:nvSpPr>
        <p:spPr/>
        <p:txBody>
          <a:bodyPr anchor="t">
            <a:noAutofit/>
          </a:bodyPr>
          <a:lstStyle/>
          <a:p>
            <a:pPr marL="0" indent="0">
              <a:buFont typeface="Arial" panose="020B0604020202020204" pitchFamily="34" charset="0"/>
              <a:buNone/>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Voor kinderen van 10 jaar en ouder zijn er allerlei activiteiten rondom water. Wees lekker actief met de </a:t>
            </a:r>
            <a:r>
              <a:rPr lang="nl-NL" sz="16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beweegchallenges</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en de waterestafette. Of bekijk de praatplaten over Water en je lichaam en Slim met water. En natuurlijk de waterzuiveringsproef.</a:t>
            </a:r>
          </a:p>
        </p:txBody>
      </p:sp>
      <p:sp>
        <p:nvSpPr>
          <p:cNvPr id="17" name="Tijdelijke aanduiding voor tekst 16">
            <a:extLst>
              <a:ext uri="{FF2B5EF4-FFF2-40B4-BE49-F238E27FC236}">
                <a16:creationId xmlns:a16="http://schemas.microsoft.com/office/drawing/2014/main" id="{3975AE3B-9202-8D9A-208D-306EDD19E854}"/>
              </a:ext>
            </a:extLst>
          </p:cNvPr>
          <p:cNvSpPr>
            <a:spLocks noGrp="1"/>
          </p:cNvSpPr>
          <p:nvPr>
            <p:ph type="body" sz="quarter" idx="17"/>
          </p:nvPr>
        </p:nvSpPr>
        <p:spPr/>
        <p:txBody>
          <a:bodyPr vert="horz" lIns="91440" tIns="45720" rIns="91440" bIns="45720" rtlCol="0" anchor="t">
            <a:noAutofit/>
          </a:bodyPr>
          <a:lstStyle/>
          <a:p>
            <a:r>
              <a:rPr lang="nl-NL" dirty="0">
                <a:solidFill>
                  <a:schemeClr val="accent1"/>
                </a:solidFill>
                <a:latin typeface="Open Sans"/>
                <a:ea typeface="Open Sans"/>
                <a:cs typeface="Open Sans"/>
              </a:rPr>
              <a:t>PRAATPLATEN</a:t>
            </a:r>
            <a:endParaRPr lang="nl-NL" dirty="0">
              <a:solidFill>
                <a:schemeClr val="accent1"/>
              </a:solidFill>
            </a:endParaRPr>
          </a:p>
        </p:txBody>
      </p:sp>
      <p:sp>
        <p:nvSpPr>
          <p:cNvPr id="22" name="Tijdelijke aanduiding voor tekst 21">
            <a:extLst>
              <a:ext uri="{FF2B5EF4-FFF2-40B4-BE49-F238E27FC236}">
                <a16:creationId xmlns:a16="http://schemas.microsoft.com/office/drawing/2014/main" id="{92FAD13C-ED6F-5BEA-D06A-C7E9FBD8F184}"/>
              </a:ext>
            </a:extLst>
          </p:cNvPr>
          <p:cNvSpPr>
            <a:spLocks noGrp="1"/>
          </p:cNvSpPr>
          <p:nvPr>
            <p:ph type="body" sz="quarter" idx="18"/>
          </p:nvPr>
        </p:nvSpPr>
        <p:spPr>
          <a:xfrm>
            <a:off x="3612047" y="4614228"/>
            <a:ext cx="2327274" cy="708721"/>
          </a:xfrm>
        </p:spPr>
        <p:txBody>
          <a:bodyPr vert="horz" lIns="91440" tIns="45720" rIns="91440" bIns="45720" rtlCol="0" anchor="t">
            <a:normAutofit/>
          </a:bodyPr>
          <a:lstStyle/>
          <a:p>
            <a:r>
              <a:rPr lang="nl-NL" dirty="0">
                <a:solidFill>
                  <a:schemeClr val="accent1"/>
                </a:solidFill>
                <a:latin typeface="Open Sans"/>
                <a:ea typeface="Open Sans"/>
                <a:cs typeface="Open Sans"/>
              </a:rPr>
              <a:t>BEWEEGCHALLENGES</a:t>
            </a:r>
          </a:p>
        </p:txBody>
      </p:sp>
      <p:sp>
        <p:nvSpPr>
          <p:cNvPr id="23" name="Tijdelijke aanduiding voor tekst 22">
            <a:extLst>
              <a:ext uri="{FF2B5EF4-FFF2-40B4-BE49-F238E27FC236}">
                <a16:creationId xmlns:a16="http://schemas.microsoft.com/office/drawing/2014/main" id="{BD9FFF72-502E-7720-2674-9F9D0024D17B}"/>
              </a:ext>
            </a:extLst>
          </p:cNvPr>
          <p:cNvSpPr>
            <a:spLocks noGrp="1"/>
          </p:cNvSpPr>
          <p:nvPr>
            <p:ph type="body" sz="quarter" idx="19"/>
          </p:nvPr>
        </p:nvSpPr>
        <p:spPr/>
        <p:txBody>
          <a:bodyPr vert="horz" lIns="91440" tIns="45720" rIns="91440" bIns="45720" rtlCol="0" anchor="t">
            <a:normAutofit/>
          </a:bodyPr>
          <a:lstStyle/>
          <a:p>
            <a:r>
              <a:rPr lang="nl-NL" dirty="0">
                <a:solidFill>
                  <a:schemeClr val="accent1"/>
                </a:solidFill>
                <a:latin typeface="Open Sans"/>
                <a:ea typeface="Open Sans"/>
                <a:cs typeface="Open Sans"/>
              </a:rPr>
              <a:t>PROEF WATERZUIVERING</a:t>
            </a:r>
            <a:endParaRPr lang="nl-NL" dirty="0">
              <a:solidFill>
                <a:schemeClr val="accent1"/>
              </a:solidFill>
            </a:endParaRPr>
          </a:p>
        </p:txBody>
      </p:sp>
      <p:sp>
        <p:nvSpPr>
          <p:cNvPr id="11" name="Tijdelijke aanduiding voor tekst 10">
            <a:extLst>
              <a:ext uri="{FF2B5EF4-FFF2-40B4-BE49-F238E27FC236}">
                <a16:creationId xmlns:a16="http://schemas.microsoft.com/office/drawing/2014/main" id="{84B4D83A-7D25-7A4F-6745-65477B814D74}"/>
              </a:ext>
            </a:extLst>
          </p:cNvPr>
          <p:cNvSpPr>
            <a:spLocks noGrp="1"/>
          </p:cNvSpPr>
          <p:nvPr>
            <p:ph type="body" sz="quarter" idx="21"/>
          </p:nvPr>
        </p:nvSpPr>
        <p:spPr>
          <a:xfrm>
            <a:off x="9042337" y="4599306"/>
            <a:ext cx="2268265" cy="649695"/>
          </a:xfrm>
        </p:spPr>
        <p:txBody>
          <a:bodyPr vert="horz" lIns="91440" tIns="45720" rIns="91440" bIns="45720" rtlCol="0" anchor="t">
            <a:normAutofit/>
          </a:bodyPr>
          <a:lstStyle/>
          <a:p>
            <a:r>
              <a:rPr lang="nl-NL" dirty="0">
                <a:solidFill>
                  <a:schemeClr val="accent1"/>
                </a:solidFill>
                <a:latin typeface="Open Sans"/>
                <a:ea typeface="Open Sans"/>
                <a:cs typeface="Open Sans"/>
              </a:rPr>
              <a:t>WATERSMAAKTEST</a:t>
            </a:r>
            <a:endParaRPr lang="nl-NL" dirty="0">
              <a:solidFill>
                <a:schemeClr val="accent1"/>
              </a:solidFill>
            </a:endParaRPr>
          </a:p>
        </p:txBody>
      </p:sp>
      <p:sp>
        <p:nvSpPr>
          <p:cNvPr id="5" name="Afgeronde rechthoek 13">
            <a:hlinkClick r:id="rId3"/>
            <a:extLst>
              <a:ext uri="{FF2B5EF4-FFF2-40B4-BE49-F238E27FC236}">
                <a16:creationId xmlns:a16="http://schemas.microsoft.com/office/drawing/2014/main" id="{38EEE3B7-F1D2-1F9F-52A2-305DFC5ECB5C}"/>
              </a:ext>
            </a:extLst>
          </p:cNvPr>
          <p:cNvSpPr/>
          <p:nvPr/>
        </p:nvSpPr>
        <p:spPr>
          <a:xfrm>
            <a:off x="4788694" y="5733747"/>
            <a:ext cx="2614613" cy="602790"/>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b="1" dirty="0">
                <a:solidFill>
                  <a:schemeClr val="bg1"/>
                </a:solidFill>
                <a:latin typeface="Calibri" panose="020F0502020204030204" pitchFamily="34" charset="0"/>
                <a:ea typeface="Calibri" panose="020F0502020204030204" pitchFamily="34" charset="0"/>
                <a:cs typeface="Calibri" panose="020F0502020204030204" pitchFamily="34" charset="0"/>
              </a:rPr>
              <a:t>MEER ACTIVITEITEN</a:t>
            </a:r>
          </a:p>
        </p:txBody>
      </p:sp>
      <p:pic>
        <p:nvPicPr>
          <p:cNvPr id="14" name="Tijdelijke aanduiding voor afbeelding 13" descr="Afbeelding met kleding, persoon, Menselijk gezicht, overdekt&#10;&#10;Automatisch gegenereerde beschrijving">
            <a:extLst>
              <a:ext uri="{FF2B5EF4-FFF2-40B4-BE49-F238E27FC236}">
                <a16:creationId xmlns:a16="http://schemas.microsoft.com/office/drawing/2014/main" id="{D9389CBD-4E65-2265-2D0C-26333D6966C1}"/>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6646" r="16646"/>
          <a:stretch>
            <a:fillRect/>
          </a:stretch>
        </p:blipFill>
        <p:spPr>
          <a:xfrm>
            <a:off x="6384861" y="2187182"/>
            <a:ext cx="2240189" cy="2239200"/>
          </a:xfrm>
        </p:spPr>
      </p:pic>
      <p:pic>
        <p:nvPicPr>
          <p:cNvPr id="3" name="Afbeelding 2" descr="Afbeelding met tekenfilm, clipart, tekening, illustratie&#10;&#10;Door AI gegenereerde inhoud is mogelijk onjuist.">
            <a:extLst>
              <a:ext uri="{FF2B5EF4-FFF2-40B4-BE49-F238E27FC236}">
                <a16:creationId xmlns:a16="http://schemas.microsoft.com/office/drawing/2014/main" id="{8E1117AB-76F5-D1DB-25CD-95EE692EE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366" y="1623637"/>
            <a:ext cx="1306657" cy="3013508"/>
          </a:xfrm>
          <a:prstGeom prst="rect">
            <a:avLst/>
          </a:prstGeom>
        </p:spPr>
      </p:pic>
      <p:pic>
        <p:nvPicPr>
          <p:cNvPr id="4" name="Tijdelijke aanduiding voor afbeelding 4" descr="Afbeelding met Frisdrank, drinken, sap, glas&#10;&#10;Automatisch gegenereerde beschrijving">
            <a:extLst>
              <a:ext uri="{FF2B5EF4-FFF2-40B4-BE49-F238E27FC236}">
                <a16:creationId xmlns:a16="http://schemas.microsoft.com/office/drawing/2014/main" id="{6749CBF9-05AC-AD34-563C-9E7D5CBE6376}"/>
              </a:ext>
            </a:extLst>
          </p:cNvPr>
          <p:cNvPicPr>
            <a:picLocks noChangeAspect="1"/>
          </p:cNvPicPr>
          <p:nvPr/>
        </p:nvPicPr>
        <p:blipFill>
          <a:blip r:embed="rId6"/>
          <a:srcRect l="5818" r="5818"/>
          <a:stretch/>
        </p:blipFill>
        <p:spPr>
          <a:xfrm>
            <a:off x="3700121" y="2187182"/>
            <a:ext cx="2239200" cy="2239200"/>
          </a:xfrm>
          <a:prstGeom prst="rect">
            <a:avLst/>
          </a:prstGeom>
        </p:spPr>
      </p:pic>
      <p:pic>
        <p:nvPicPr>
          <p:cNvPr id="7" name="Tijdelijke aanduiding voor afbeelding 15">
            <a:extLst>
              <a:ext uri="{FF2B5EF4-FFF2-40B4-BE49-F238E27FC236}">
                <a16:creationId xmlns:a16="http://schemas.microsoft.com/office/drawing/2014/main" id="{F7FEC96D-8E11-6762-EB37-889CAE20FB07}"/>
              </a:ext>
            </a:extLst>
          </p:cNvPr>
          <p:cNvPicPr>
            <a:picLocks noChangeAspect="1"/>
          </p:cNvPicPr>
          <p:nvPr/>
        </p:nvPicPr>
        <p:blipFill>
          <a:blip r:embed="rId7" cstate="print">
            <a:extLst>
              <a:ext uri="{28A0092B-C50C-407E-A947-70E740481C1C}">
                <a14:useLocalDpi xmlns:a14="http://schemas.microsoft.com/office/drawing/2010/main" val="0"/>
              </a:ext>
            </a:extLst>
          </a:blip>
          <a:srcRect l="19816" r="13440"/>
          <a:stretch/>
        </p:blipFill>
        <p:spPr>
          <a:xfrm>
            <a:off x="9070590" y="2187182"/>
            <a:ext cx="2240189" cy="2239200"/>
          </a:xfrm>
          <a:prstGeom prst="rect">
            <a:avLst/>
          </a:prstGeom>
        </p:spPr>
      </p:pic>
    </p:spTree>
    <p:extLst>
      <p:ext uri="{BB962C8B-B14F-4D97-AF65-F5344CB8AC3E}">
        <p14:creationId xmlns:p14="http://schemas.microsoft.com/office/powerpoint/2010/main" val="3248460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9">
            <a:hlinkClick r:id="rId2"/>
            <a:extLst>
              <a:ext uri="{FF2B5EF4-FFF2-40B4-BE49-F238E27FC236}">
                <a16:creationId xmlns:a16="http://schemas.microsoft.com/office/drawing/2014/main" id="{ABA395F9-EF3C-BCF1-252F-85B4D6CC51BE}"/>
              </a:ext>
            </a:extLst>
          </p:cNvPr>
          <p:cNvSpPr/>
          <p:nvPr/>
        </p:nvSpPr>
        <p:spPr>
          <a:xfrm>
            <a:off x="839786" y="4643850"/>
            <a:ext cx="3540759" cy="602790"/>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b="1" dirty="0">
                <a:solidFill>
                  <a:schemeClr val="bg1"/>
                </a:solidFill>
                <a:latin typeface="Calibri" panose="020F0502020204030204" pitchFamily="34" charset="0"/>
                <a:ea typeface="Calibri" panose="020F0502020204030204" pitchFamily="34" charset="0"/>
                <a:cs typeface="Calibri" panose="020F0502020204030204" pitchFamily="34" charset="0"/>
              </a:rPr>
              <a:t>COMMUNICATIE VOOR OUDERS</a:t>
            </a:r>
          </a:p>
        </p:txBody>
      </p:sp>
      <p:pic>
        <p:nvPicPr>
          <p:cNvPr id="6" name="Tijdelijke aanduiding voor afbeelding 7">
            <a:extLst>
              <a:ext uri="{FF2B5EF4-FFF2-40B4-BE49-F238E27FC236}">
                <a16:creationId xmlns:a16="http://schemas.microsoft.com/office/drawing/2014/main" id="{6B7A6040-27CA-4CC8-FE5D-3FE404C4FD31}"/>
              </a:ext>
            </a:extLst>
          </p:cNvPr>
          <p:cNvPicPr>
            <a:picLocks noChangeAspect="1"/>
          </p:cNvPicPr>
          <p:nvPr/>
        </p:nvPicPr>
        <p:blipFill>
          <a:blip r:embed="rId3" cstate="print">
            <a:extLst>
              <a:ext uri="{28A0092B-C50C-407E-A947-70E740481C1C}">
                <a14:useLocalDpi xmlns:a14="http://schemas.microsoft.com/office/drawing/2010/main" val="0"/>
              </a:ext>
            </a:extLst>
          </a:blip>
          <a:srcRect t="420" b="420"/>
          <a:stretch/>
        </p:blipFill>
        <p:spPr>
          <a:xfrm rot="266059">
            <a:off x="7713175" y="554477"/>
            <a:ext cx="3447732" cy="4834647"/>
          </a:xfrm>
          <a:prstGeom prst="rect">
            <a:avLst/>
          </a:prstGeom>
        </p:spPr>
      </p:pic>
      <p:sp>
        <p:nvSpPr>
          <p:cNvPr id="7" name="Titel 1">
            <a:extLst>
              <a:ext uri="{FF2B5EF4-FFF2-40B4-BE49-F238E27FC236}">
                <a16:creationId xmlns:a16="http://schemas.microsoft.com/office/drawing/2014/main" id="{5D34A3F6-6766-F1EB-EF9D-F20B734CB0AF}"/>
              </a:ext>
            </a:extLst>
          </p:cNvPr>
          <p:cNvSpPr txBox="1">
            <a:spLocks/>
          </p:cNvSpPr>
          <p:nvPr/>
        </p:nvSpPr>
        <p:spPr>
          <a:xfrm>
            <a:off x="839788" y="720000"/>
            <a:ext cx="6607492" cy="106997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dirty="0">
                <a:solidFill>
                  <a:schemeClr val="accent1"/>
                </a:solidFill>
              </a:rPr>
              <a:t>Voor ouders/verzorgers</a:t>
            </a:r>
          </a:p>
        </p:txBody>
      </p:sp>
      <p:sp>
        <p:nvSpPr>
          <p:cNvPr id="8" name="Tijdelijke aanduiding voor inhoud 2">
            <a:extLst>
              <a:ext uri="{FF2B5EF4-FFF2-40B4-BE49-F238E27FC236}">
                <a16:creationId xmlns:a16="http://schemas.microsoft.com/office/drawing/2014/main" id="{70304966-EB84-EAC8-1389-E9E9A337540B}"/>
              </a:ext>
            </a:extLst>
          </p:cNvPr>
          <p:cNvSpPr txBox="1">
            <a:spLocks/>
          </p:cNvSpPr>
          <p:nvPr/>
        </p:nvSpPr>
        <p:spPr>
          <a:xfrm>
            <a:off x="839787" y="1611360"/>
            <a:ext cx="5703253" cy="32756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Laat ouders/verzorgers een paar dagen van tevoren weten dat je meedoet aan </a:t>
            </a:r>
            <a:r>
              <a:rPr kumimoji="0" lang="nl-NL" sz="1800" b="0" i="0" u="none" strike="noStrike" kern="1200" cap="none" spc="0" normalizeH="0" baseline="0" noProof="0" dirty="0">
                <a:ln>
                  <a:noFill/>
                </a:ln>
                <a:solidFill>
                  <a:srgbClr val="F89224"/>
                </a:solidFill>
                <a:effectLst/>
                <a:uLnTx/>
                <a:uFillTx/>
                <a:latin typeface="Open Sans" panose="020B0606030504020204" pitchFamily="34" charset="0"/>
                <a:ea typeface="Open Sans" panose="020B0606030504020204" pitchFamily="34" charset="0"/>
                <a:cs typeface="Open Sans" panose="020B0606030504020204" pitchFamily="34" charset="0"/>
              </a:rPr>
              <a:t>Nationale </a:t>
            </a:r>
            <a:r>
              <a:rPr kumimoji="0" lang="nl-NL" sz="1800" b="0" i="0" u="none" strike="noStrike" kern="1200" cap="none" spc="0" normalizeH="0" baseline="0" noProof="0" dirty="0" err="1">
                <a:ln>
                  <a:noFill/>
                </a:ln>
                <a:solidFill>
                  <a:srgbClr val="F89224"/>
                </a:solidFill>
                <a:effectLst/>
                <a:uLnTx/>
                <a:uFillTx/>
                <a:latin typeface="Open Sans" panose="020B0606030504020204" pitchFamily="34" charset="0"/>
                <a:ea typeface="Open Sans" panose="020B0606030504020204" pitchFamily="34" charset="0"/>
                <a:cs typeface="Open Sans" panose="020B0606030504020204" pitchFamily="34" charset="0"/>
              </a:rPr>
              <a:t>Kraanwaterdag</a:t>
            </a:r>
            <a:r>
              <a:rPr kumimoji="0" lang="nl-NL" sz="1800" b="0" i="0" u="none" strike="noStrike" kern="1200" cap="none" spc="0" normalizeH="0" baseline="0" noProof="0" dirty="0">
                <a:ln>
                  <a:noFill/>
                </a:ln>
                <a:solidFill>
                  <a:srgbClr val="F89224"/>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Gebruik hiervoor de voorbeeldteksten en de </a:t>
            </a:r>
            <a:r>
              <a:rPr kumimoji="0" lang="nl-NL" sz="1800" b="0" i="0" u="none" strike="noStrike" kern="1200" cap="none" spc="0" normalizeH="0" baseline="0" noProof="0" dirty="0" err="1">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Kraanwaterdag</a:t>
            </a:r>
            <a:r>
              <a:rPr kumimoji="0" lang="nl-NL" sz="1800"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-afbeeldingen uit de </a:t>
            </a:r>
            <a:r>
              <a:rPr kumimoji="0" lang="nl-NL" sz="1800" b="0" i="0" u="none" strike="noStrike" kern="1200" cap="none" spc="0" normalizeH="0" baseline="0" noProof="0" dirty="0" err="1">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toolkit</a:t>
            </a:r>
            <a:r>
              <a:rPr kumimoji="0" lang="nl-NL" sz="1800"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nl-NL" sz="1800"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nl-NL" sz="1800"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En hang ook de </a:t>
            </a:r>
            <a:r>
              <a:rPr kumimoji="0" lang="nl-NL" sz="1800" b="0" i="0" u="none" strike="noStrike" kern="1200" cap="none" spc="0" normalizeH="0" baseline="0" noProof="0" dirty="0" err="1">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Kraanwaterdagposter</a:t>
            </a:r>
            <a:r>
              <a:rPr kumimoji="0" lang="nl-NL" sz="1800" b="0"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 op!</a:t>
            </a:r>
          </a:p>
        </p:txBody>
      </p:sp>
    </p:spTree>
    <p:extLst>
      <p:ext uri="{BB962C8B-B14F-4D97-AF65-F5344CB8AC3E}">
        <p14:creationId xmlns:p14="http://schemas.microsoft.com/office/powerpoint/2010/main" val="286517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BB8A6687-E891-EB13-0FA8-4A4E3354C3C6}"/>
              </a:ext>
            </a:extLst>
          </p:cNvPr>
          <p:cNvSpPr>
            <a:spLocks noGrp="1"/>
          </p:cNvSpPr>
          <p:nvPr>
            <p:ph sz="half" idx="1"/>
          </p:nvPr>
        </p:nvSpPr>
        <p:spPr>
          <a:xfrm>
            <a:off x="828000" y="1894155"/>
            <a:ext cx="4567263" cy="1469532"/>
          </a:xfrm>
        </p:spPr>
        <p:txBody>
          <a:bodyPr vert="horz" lIns="91440" tIns="45720" rIns="91440" bIns="45720" rtlCol="0" anchor="t">
            <a:normAutofit/>
          </a:bodyPr>
          <a:lstStyle/>
          <a:p>
            <a:pPr marL="0" indent="0">
              <a:buNone/>
            </a:pPr>
            <a:r>
              <a:rPr lang="nl-NL" sz="2000" b="1" dirty="0">
                <a:solidFill>
                  <a:srgbClr val="F89224"/>
                </a:solidFill>
                <a:latin typeface="Open Sans"/>
                <a:ea typeface="Open Sans"/>
                <a:cs typeface="Open Sans"/>
              </a:rPr>
              <a:t>Kraanwater</a:t>
            </a:r>
            <a:r>
              <a:rPr lang="nl-NL" sz="2000" b="1" dirty="0">
                <a:latin typeface="Open Sans"/>
                <a:ea typeface="Open Sans"/>
                <a:cs typeface="Open Sans"/>
              </a:rPr>
              <a:t> </a:t>
            </a:r>
            <a:r>
              <a:rPr lang="nl-NL" sz="2000" b="1" dirty="0">
                <a:solidFill>
                  <a:schemeClr val="accent1"/>
                </a:solidFill>
                <a:latin typeface="Open Sans"/>
                <a:ea typeface="Open Sans"/>
                <a:cs typeface="Open Sans"/>
              </a:rPr>
              <a:t>met een smaakje is veel waard! Ouders geven zo hun kind(eren) wat extra’s mee. Het is gezond én lekker! </a:t>
            </a:r>
            <a:endParaRPr lang="nl-NL" dirty="0">
              <a:solidFill>
                <a:schemeClr val="accent1"/>
              </a:solidFill>
            </a:endParaRPr>
          </a:p>
          <a:p>
            <a:pPr marL="0" indent="0">
              <a:buNone/>
            </a:pPr>
            <a:endParaRPr lang="nl-NL" sz="2000" b="1" dirty="0"/>
          </a:p>
        </p:txBody>
      </p:sp>
      <p:sp>
        <p:nvSpPr>
          <p:cNvPr id="2" name="Titel 1">
            <a:extLst>
              <a:ext uri="{FF2B5EF4-FFF2-40B4-BE49-F238E27FC236}">
                <a16:creationId xmlns:a16="http://schemas.microsoft.com/office/drawing/2014/main" id="{F5E8BA50-7BEB-CAB6-6659-F427845D28F6}"/>
              </a:ext>
            </a:extLst>
          </p:cNvPr>
          <p:cNvSpPr>
            <a:spLocks noGrp="1"/>
          </p:cNvSpPr>
          <p:nvPr>
            <p:ph type="title"/>
          </p:nvPr>
        </p:nvSpPr>
        <p:spPr>
          <a:xfrm>
            <a:off x="828000" y="720001"/>
            <a:ext cx="10144800" cy="911994"/>
          </a:xfrm>
        </p:spPr>
        <p:txBody>
          <a:bodyPr vert="horz" lIns="91440" tIns="45720" rIns="91440" bIns="45720" rtlCol="0">
            <a:normAutofit/>
          </a:bodyPr>
          <a:lstStyle/>
          <a:p>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Ouderv</a:t>
            </a:r>
            <a:r>
              <a:rPr lang="nl-NL"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ideo: Kraanwater met liefde</a:t>
            </a:r>
          </a:p>
        </p:txBody>
      </p:sp>
      <p:pic>
        <p:nvPicPr>
          <p:cNvPr id="3" name="Afbeelding 2">
            <a:extLst>
              <a:ext uri="{FF2B5EF4-FFF2-40B4-BE49-F238E27FC236}">
                <a16:creationId xmlns:a16="http://schemas.microsoft.com/office/drawing/2014/main" id="{97E6FD1F-B162-DD88-0F1F-CDC913F6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20623" y="3296425"/>
            <a:ext cx="5374640" cy="2797476"/>
          </a:xfrm>
          <a:prstGeom prst="rect">
            <a:avLst/>
          </a:prstGeom>
        </p:spPr>
      </p:pic>
      <p:sp>
        <p:nvSpPr>
          <p:cNvPr id="8" name="Tekstvak 7">
            <a:extLst>
              <a:ext uri="{FF2B5EF4-FFF2-40B4-BE49-F238E27FC236}">
                <a16:creationId xmlns:a16="http://schemas.microsoft.com/office/drawing/2014/main" id="{0E59A01A-BFEE-FDC1-5C88-9E2175E80CDC}"/>
              </a:ext>
            </a:extLst>
          </p:cNvPr>
          <p:cNvSpPr txBox="1"/>
          <p:nvPr/>
        </p:nvSpPr>
        <p:spPr>
          <a:xfrm>
            <a:off x="617242" y="3867133"/>
            <a:ext cx="4181401" cy="1323439"/>
          </a:xfrm>
          <a:prstGeom prst="rect">
            <a:avLst/>
          </a:prstGeom>
          <a:noFill/>
        </p:spPr>
        <p:txBody>
          <a:bodyPr wrap="square" rtlCol="0">
            <a:spAutoFit/>
          </a:bodyPr>
          <a:lstStyle/>
          <a:p>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Deel deze video met ouders die lastiger te bereiken zijn en vraag ze kraanwater mee naar de opvang te geven tijdens Nationale </a:t>
            </a:r>
            <a:r>
              <a:rPr lang="nl-NL" sz="16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Kraanwaterdag</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(en/of een vast moment in de week).</a:t>
            </a:r>
          </a:p>
        </p:txBody>
      </p:sp>
      <p:pic>
        <p:nvPicPr>
          <p:cNvPr id="5" name="Onlinemedia 4" descr="Nationale Kraanwaterdag oudervideo">
            <a:hlinkClick r:id="" action="ppaction://media"/>
            <a:extLst>
              <a:ext uri="{FF2B5EF4-FFF2-40B4-BE49-F238E27FC236}">
                <a16:creationId xmlns:a16="http://schemas.microsoft.com/office/drawing/2014/main" id="{F83C07AF-C63F-935C-3CD7-AB211965183C}"/>
              </a:ext>
            </a:extLst>
          </p:cNvPr>
          <p:cNvPicPr>
            <a:picLocks noRot="1" noChangeAspect="1"/>
          </p:cNvPicPr>
          <p:nvPr>
            <a:videoFile r:link="rId1"/>
          </p:nvPr>
        </p:nvPicPr>
        <p:blipFill>
          <a:blip r:embed="rId4"/>
          <a:stretch>
            <a:fillRect/>
          </a:stretch>
        </p:blipFill>
        <p:spPr>
          <a:xfrm>
            <a:off x="5817906" y="1894154"/>
            <a:ext cx="5154894" cy="2912515"/>
          </a:xfrm>
          <a:prstGeom prst="rect">
            <a:avLst/>
          </a:prstGeom>
          <a:effectLst>
            <a:outerShdw blurRad="293808" dist="38100" dir="2700000" algn="tl" rotWithShape="0">
              <a:prstClr val="black">
                <a:alpha val="40000"/>
              </a:prstClr>
            </a:outerShdw>
          </a:effectLst>
        </p:spPr>
      </p:pic>
    </p:spTree>
    <p:extLst>
      <p:ext uri="{BB962C8B-B14F-4D97-AF65-F5344CB8AC3E}">
        <p14:creationId xmlns:p14="http://schemas.microsoft.com/office/powerpoint/2010/main" val="317373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2382027-0BE1-D066-ADC1-F00A5452559F}"/>
              </a:ext>
            </a:extLst>
          </p:cNvPr>
          <p:cNvSpPr txBox="1">
            <a:spLocks/>
          </p:cNvSpPr>
          <p:nvPr/>
        </p:nvSpPr>
        <p:spPr>
          <a:xfrm>
            <a:off x="839787" y="720000"/>
            <a:ext cx="10755181" cy="106997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dirty="0">
                <a:solidFill>
                  <a:schemeClr val="accent1"/>
                </a:solidFill>
              </a:rPr>
              <a:t>Kraanwatertips voor een gezonde opvang</a:t>
            </a:r>
          </a:p>
        </p:txBody>
      </p:sp>
      <p:sp>
        <p:nvSpPr>
          <p:cNvPr id="6" name="Tijdelijke aanduiding voor inhoud 2">
            <a:extLst>
              <a:ext uri="{FF2B5EF4-FFF2-40B4-BE49-F238E27FC236}">
                <a16:creationId xmlns:a16="http://schemas.microsoft.com/office/drawing/2014/main" id="{B9EF9FA2-9ED9-08CB-D6AE-5F522B11143A}"/>
              </a:ext>
            </a:extLst>
          </p:cNvPr>
          <p:cNvSpPr txBox="1">
            <a:spLocks/>
          </p:cNvSpPr>
          <p:nvPr/>
        </p:nvSpPr>
        <p:spPr>
          <a:xfrm>
            <a:off x="839787" y="1611360"/>
            <a:ext cx="10038745" cy="384676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AutoNum type="arabicPeriod"/>
              <a:tabLst/>
              <a:defRPr/>
            </a:pPr>
            <a:r>
              <a:rPr lang="nl-NL" dirty="0">
                <a:solidFill>
                  <a:schemeClr val="accent1"/>
                </a:solidFill>
              </a:rPr>
              <a:t>Kinderen en medewerkers maken eerder gezonde keuzes als de opvang daarop is ingericht. Zorg dat kinderen en medewerkers altijd water binnen handbereik hebben.</a:t>
            </a:r>
          </a:p>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AutoNum type="arabicPeriod"/>
              <a:tabLst/>
              <a:defRPr/>
            </a:pPr>
            <a:r>
              <a:rPr lang="nl-NL" dirty="0">
                <a:solidFill>
                  <a:schemeClr val="accent1"/>
                </a:solidFill>
              </a:rPr>
              <a:t>Zorg voor kannen met water en bekertjes in de groep en stimuleer het vullen en meenemen van een eigen bidon.</a:t>
            </a:r>
          </a:p>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AutoNum type="arabicPeriod"/>
              <a:tabLst/>
              <a:defRPr/>
            </a:pPr>
            <a:r>
              <a:rPr lang="nl-NL" dirty="0">
                <a:solidFill>
                  <a:schemeClr val="accent1"/>
                </a:solidFill>
              </a:rPr>
              <a:t>Introduceer één of meer vaste kraanwaterdagen in de week en leg dit vast. Informeer ook ouders hierover via de gebruikelijke kanalen. </a:t>
            </a:r>
          </a:p>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AutoNum type="arabicPeriod"/>
              <a:tabLst/>
              <a:defRPr/>
            </a:pPr>
            <a:r>
              <a:rPr lang="nl-NL" dirty="0">
                <a:solidFill>
                  <a:schemeClr val="accent1"/>
                </a:solidFill>
              </a:rPr>
              <a:t>Geef zelf als PM’er en directie het goede voorbeeld. Drink water op de groep, tijdens de pauze of tijdens een vergadering.</a:t>
            </a:r>
          </a:p>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AutoNum type="arabicPeriod"/>
              <a:tabLst/>
              <a:defRPr/>
            </a:pPr>
            <a:r>
              <a:rPr lang="nl-NL" dirty="0">
                <a:solidFill>
                  <a:schemeClr val="accent1"/>
                </a:solidFill>
              </a:rPr>
              <a:t>Plaats een watertappunt in of bij de opvang.</a:t>
            </a:r>
          </a:p>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AutoNum type="arabicPeriod"/>
              <a:tabLst/>
              <a:defRPr/>
            </a:pPr>
            <a:r>
              <a:rPr lang="nl-NL" dirty="0">
                <a:solidFill>
                  <a:schemeClr val="accent1"/>
                </a:solidFill>
              </a:rPr>
              <a:t>Werk samen met relevante organisaties in je omgeving, zoals gemeente, GGD, JOGG en Jong Leren Eten.</a:t>
            </a:r>
          </a:p>
        </p:txBody>
      </p:sp>
      <p:sp>
        <p:nvSpPr>
          <p:cNvPr id="7" name="Afgeronde rechthoek 13">
            <a:hlinkClick r:id="rId2"/>
            <a:extLst>
              <a:ext uri="{FF2B5EF4-FFF2-40B4-BE49-F238E27FC236}">
                <a16:creationId xmlns:a16="http://schemas.microsoft.com/office/drawing/2014/main" id="{81625EB4-1214-CCCF-30CF-0CBB4D79FFDF}"/>
              </a:ext>
            </a:extLst>
          </p:cNvPr>
          <p:cNvSpPr/>
          <p:nvPr/>
        </p:nvSpPr>
        <p:spPr>
          <a:xfrm>
            <a:off x="3748664" y="5647018"/>
            <a:ext cx="4694671" cy="602790"/>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rgbClr val="FFFFFF"/>
                </a:solidFill>
                <a:effectLst/>
                <a:uLnTx/>
                <a:uFillTx/>
                <a:latin typeface="Calibri"/>
                <a:ea typeface="+mn-ea"/>
                <a:cs typeface="+mn-cs"/>
              </a:rPr>
              <a:t>MEER INFORMATIE OVER GEZONDE </a:t>
            </a:r>
            <a:r>
              <a:rPr lang="nl-NL" sz="1600" b="1" kern="0" dirty="0">
                <a:solidFill>
                  <a:srgbClr val="FFFFFF"/>
                </a:solidFill>
                <a:latin typeface="Calibri"/>
              </a:rPr>
              <a:t>OPVANG</a:t>
            </a:r>
            <a:r>
              <a:rPr kumimoji="0" lang="nl-NL" sz="1600" b="1" i="0" u="none" strike="noStrike" kern="0" cap="none" spc="0" normalizeH="0" baseline="0" noProof="0" dirty="0">
                <a:ln>
                  <a:noFill/>
                </a:ln>
                <a:solidFill>
                  <a:srgbClr val="FFFFFF"/>
                </a:solidFill>
                <a:effectLst/>
                <a:uLnTx/>
                <a:uFillTx/>
                <a:latin typeface="Calibri"/>
                <a:ea typeface="+mn-ea"/>
                <a:cs typeface="+mn-cs"/>
              </a:rPr>
              <a:t> </a:t>
            </a:r>
          </a:p>
        </p:txBody>
      </p:sp>
    </p:spTree>
    <p:extLst>
      <p:ext uri="{BB962C8B-B14F-4D97-AF65-F5344CB8AC3E}">
        <p14:creationId xmlns:p14="http://schemas.microsoft.com/office/powerpoint/2010/main" val="302901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a:extLst>
              <a:ext uri="{FF2B5EF4-FFF2-40B4-BE49-F238E27FC236}">
                <a16:creationId xmlns:a16="http://schemas.microsoft.com/office/drawing/2014/main" id="{32AFE6E2-0075-1C31-7F59-674A61F624D6}"/>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010" t="-929" r="-1064" b="-3120"/>
          <a:stretch/>
        </p:blipFill>
        <p:spPr>
          <a:xfrm>
            <a:off x="606559" y="281339"/>
            <a:ext cx="3600720" cy="6399837"/>
          </a:xfrm>
        </p:spPr>
      </p:pic>
      <p:sp>
        <p:nvSpPr>
          <p:cNvPr id="3" name="Tijdelijke aanduiding voor inhoud 2">
            <a:extLst>
              <a:ext uri="{FF2B5EF4-FFF2-40B4-BE49-F238E27FC236}">
                <a16:creationId xmlns:a16="http://schemas.microsoft.com/office/drawing/2014/main" id="{ED3733AA-6291-BF42-825D-7B063462E565}"/>
              </a:ext>
            </a:extLst>
          </p:cNvPr>
          <p:cNvSpPr>
            <a:spLocks noGrp="1"/>
          </p:cNvSpPr>
          <p:nvPr>
            <p:ph idx="1"/>
          </p:nvPr>
        </p:nvSpPr>
        <p:spPr>
          <a:xfrm>
            <a:off x="6080799" y="3797650"/>
            <a:ext cx="5435714" cy="1708858"/>
          </a:xfrm>
        </p:spPr>
        <p:txBody>
          <a:bodyPr anchor="t" anchorCtr="0">
            <a:normAutofit/>
          </a:bodyPr>
          <a:lstStyle/>
          <a:p>
            <a:pPr marL="0" indent="0">
              <a:buNone/>
            </a:pPr>
            <a:r>
              <a:rPr lang="nl-NL" dirty="0">
                <a:solidFill>
                  <a:schemeClr val="accent1"/>
                </a:solidFill>
              </a:rPr>
              <a:t>En deel jullie foto’s met #</a:t>
            </a:r>
            <a:r>
              <a:rPr lang="nl-NL" dirty="0" err="1">
                <a:solidFill>
                  <a:schemeClr val="accent1"/>
                </a:solidFill>
              </a:rPr>
              <a:t>Kraanwaterdag</a:t>
            </a:r>
            <a:r>
              <a:rPr lang="nl-NL" dirty="0">
                <a:solidFill>
                  <a:schemeClr val="accent1"/>
                </a:solidFill>
              </a:rPr>
              <a:t> en tag @</a:t>
            </a:r>
            <a:r>
              <a:rPr lang="nl-NL" dirty="0" err="1">
                <a:solidFill>
                  <a:schemeClr val="accent1"/>
                </a:solidFill>
              </a:rPr>
              <a:t>kraanwaterdag</a:t>
            </a:r>
            <a:endParaRPr lang="nl-NL" dirty="0">
              <a:solidFill>
                <a:schemeClr val="accent1"/>
              </a:solidFill>
            </a:endParaRPr>
          </a:p>
          <a:p>
            <a:pPr marL="0" indent="0">
              <a:buNone/>
            </a:pPr>
            <a:r>
              <a:rPr lang="nl-NL" dirty="0">
                <a:solidFill>
                  <a:schemeClr val="accent1"/>
                </a:solidFill>
              </a:rPr>
              <a:t>(Let op: kinderen mogen niet herkenbaar in beeld!) </a:t>
            </a:r>
          </a:p>
        </p:txBody>
      </p:sp>
      <p:pic>
        <p:nvPicPr>
          <p:cNvPr id="4" name="Afbeelding 3">
            <a:extLst>
              <a:ext uri="{FF2B5EF4-FFF2-40B4-BE49-F238E27FC236}">
                <a16:creationId xmlns:a16="http://schemas.microsoft.com/office/drawing/2014/main" id="{1D56EBE4-5A99-7E69-CC53-12712EBE37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420000">
            <a:off x="4385801" y="1708938"/>
            <a:ext cx="7176035" cy="2019921"/>
          </a:xfrm>
          <a:prstGeom prst="rect">
            <a:avLst/>
          </a:prstGeom>
        </p:spPr>
      </p:pic>
      <p:sp>
        <p:nvSpPr>
          <p:cNvPr id="5" name="Tekstvak 4">
            <a:extLst>
              <a:ext uri="{FF2B5EF4-FFF2-40B4-BE49-F238E27FC236}">
                <a16:creationId xmlns:a16="http://schemas.microsoft.com/office/drawing/2014/main" id="{A1A2ACAB-6384-2F79-A922-23A5EC33BDB8}"/>
              </a:ext>
            </a:extLst>
          </p:cNvPr>
          <p:cNvSpPr txBox="1"/>
          <p:nvPr/>
        </p:nvSpPr>
        <p:spPr>
          <a:xfrm rot="-180000">
            <a:off x="4834683" y="2322409"/>
            <a:ext cx="5768661" cy="738664"/>
          </a:xfrm>
          <a:prstGeom prst="rect">
            <a:avLst/>
          </a:prstGeom>
          <a:noFill/>
        </p:spPr>
        <p:txBody>
          <a:bodyPr wrap="square" rtlCol="0">
            <a:spAutoFit/>
          </a:bodyPr>
          <a:lstStyle/>
          <a:p>
            <a:r>
              <a:rPr lang="nl-NL" sz="21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VOLG ONS OP SOCIAL MEDIA VOOR LEUKE TIPS ROND NATIONALE KRAANWATERDAG </a:t>
            </a:r>
          </a:p>
        </p:txBody>
      </p:sp>
      <p:pic>
        <p:nvPicPr>
          <p:cNvPr id="8" name="Afbeelding 7" descr="Afbeelding met symbool, logo, Graphics, Lettertype&#10;&#10;Automatisch gegenereerde beschrijving">
            <a:hlinkClick r:id="rId4"/>
            <a:extLst>
              <a:ext uri="{FF2B5EF4-FFF2-40B4-BE49-F238E27FC236}">
                <a16:creationId xmlns:a16="http://schemas.microsoft.com/office/drawing/2014/main" id="{E42A3B99-F11B-1A5E-0CFC-50B6CA0DBB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6000" y="4509446"/>
            <a:ext cx="997062" cy="997062"/>
          </a:xfrm>
          <a:prstGeom prst="rect">
            <a:avLst/>
          </a:prstGeom>
        </p:spPr>
      </p:pic>
      <p:pic>
        <p:nvPicPr>
          <p:cNvPr id="10" name="Afbeelding 9" descr="Afbeelding met cirkel, Graphics, symbool, logo&#10;&#10;Automatisch gegenereerde beschrijving">
            <a:hlinkClick r:id="rId6"/>
            <a:extLst>
              <a:ext uri="{FF2B5EF4-FFF2-40B4-BE49-F238E27FC236}">
                <a16:creationId xmlns:a16="http://schemas.microsoft.com/office/drawing/2014/main" id="{17EC8FE6-0DE0-A520-3A32-FA2F4A8A82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7279" y="3655017"/>
            <a:ext cx="997062" cy="997062"/>
          </a:xfrm>
          <a:prstGeom prst="rect">
            <a:avLst/>
          </a:prstGeom>
        </p:spPr>
      </p:pic>
      <p:sp>
        <p:nvSpPr>
          <p:cNvPr id="6" name="Titel 1">
            <a:extLst>
              <a:ext uri="{FF2B5EF4-FFF2-40B4-BE49-F238E27FC236}">
                <a16:creationId xmlns:a16="http://schemas.microsoft.com/office/drawing/2014/main" id="{455E6C07-CE5B-6C51-9780-2C7C5237A1F1}"/>
              </a:ext>
            </a:extLst>
          </p:cNvPr>
          <p:cNvSpPr txBox="1">
            <a:spLocks/>
          </p:cNvSpPr>
          <p:nvPr/>
        </p:nvSpPr>
        <p:spPr>
          <a:xfrm>
            <a:off x="4911725" y="749844"/>
            <a:ext cx="4856480" cy="131392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dirty="0" err="1">
                <a:solidFill>
                  <a:schemeClr val="accent1"/>
                </a:solidFill>
              </a:rPr>
              <a:t>Kraanwaterdag</a:t>
            </a:r>
            <a:r>
              <a:rPr lang="nl-NL" dirty="0">
                <a:solidFill>
                  <a:schemeClr val="accent1"/>
                </a:solidFill>
              </a:rPr>
              <a:t> op </a:t>
            </a:r>
            <a:r>
              <a:rPr lang="nl-NL" dirty="0" err="1">
                <a:solidFill>
                  <a:schemeClr val="accent1"/>
                </a:solidFill>
              </a:rPr>
              <a:t>social</a:t>
            </a:r>
            <a:r>
              <a:rPr lang="nl-NL" dirty="0">
                <a:solidFill>
                  <a:schemeClr val="accent1"/>
                </a:solidFill>
              </a:rPr>
              <a:t> media</a:t>
            </a:r>
          </a:p>
        </p:txBody>
      </p:sp>
    </p:spTree>
    <p:extLst>
      <p:ext uri="{BB962C8B-B14F-4D97-AF65-F5344CB8AC3E}">
        <p14:creationId xmlns:p14="http://schemas.microsoft.com/office/powerpoint/2010/main" val="382840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C72B0-715A-B0C5-DAFD-CBBE5F7225D6}"/>
              </a:ext>
            </a:extLst>
          </p:cNvPr>
          <p:cNvSpPr>
            <a:spLocks noGrp="1"/>
          </p:cNvSpPr>
          <p:nvPr>
            <p:ph type="title"/>
          </p:nvPr>
        </p:nvSpPr>
        <p:spPr/>
        <p:txBody>
          <a:bodyPr>
            <a:normAutofit fontScale="90000"/>
          </a:bodyPr>
          <a:lstStyle/>
          <a:p>
            <a:r>
              <a:rPr lang="nl-NL" dirty="0">
                <a:solidFill>
                  <a:schemeClr val="accent1"/>
                </a:solidFill>
                <a:latin typeface="Open Sans"/>
                <a:ea typeface="Open Sans"/>
                <a:cs typeface="Open Sans"/>
              </a:rPr>
              <a:t>Nationale </a:t>
            </a:r>
            <a:r>
              <a:rPr lang="nl-NL" dirty="0" err="1">
                <a:solidFill>
                  <a:schemeClr val="accent1"/>
                </a:solidFill>
                <a:latin typeface="Open Sans"/>
                <a:ea typeface="Open Sans"/>
                <a:cs typeface="Open Sans"/>
              </a:rPr>
              <a:t>Kraanwaterdag</a:t>
            </a:r>
            <a:r>
              <a:rPr lang="nl-NL" dirty="0">
                <a:solidFill>
                  <a:schemeClr val="accent1"/>
                </a:solidFill>
                <a:latin typeface="Open Sans"/>
                <a:ea typeface="Open Sans"/>
                <a:cs typeface="Open Sans"/>
              </a:rPr>
              <a:t> is een initiatief van </a:t>
            </a:r>
            <a:r>
              <a:rPr lang="nl-NL" sz="4000" b="1" dirty="0">
                <a:solidFill>
                  <a:schemeClr val="accent1"/>
                </a:solidFill>
                <a:latin typeface="Open Sans"/>
                <a:ea typeface="Open Sans"/>
                <a:cs typeface="Open Sans"/>
              </a:rPr>
              <a:t>de Nederlandse drinkwaterbedrijven</a:t>
            </a:r>
            <a:endParaRPr lang="nl-NL" dirty="0">
              <a:solidFill>
                <a:schemeClr val="accent1"/>
              </a:solidFill>
              <a:latin typeface="Open Sans"/>
              <a:ea typeface="Open Sans"/>
              <a:cs typeface="Open Sans"/>
            </a:endParaRPr>
          </a:p>
        </p:txBody>
      </p:sp>
      <p:pic>
        <p:nvPicPr>
          <p:cNvPr id="3" name="Afbeelding 2">
            <a:extLst>
              <a:ext uri="{FF2B5EF4-FFF2-40B4-BE49-F238E27FC236}">
                <a16:creationId xmlns:a16="http://schemas.microsoft.com/office/drawing/2014/main" id="{BE0A6DC3-B4A9-41DD-B228-D9118E2FC758}"/>
              </a:ext>
            </a:extLst>
          </p:cNvPr>
          <p:cNvPicPr>
            <a:picLocks noChangeAspect="1"/>
          </p:cNvPicPr>
          <p:nvPr/>
        </p:nvPicPr>
        <p:blipFill>
          <a:blip r:embed="rId2"/>
          <a:stretch>
            <a:fillRect/>
          </a:stretch>
        </p:blipFill>
        <p:spPr>
          <a:xfrm>
            <a:off x="607142" y="2890327"/>
            <a:ext cx="10746658" cy="2457625"/>
          </a:xfrm>
          <a:prstGeom prst="rect">
            <a:avLst/>
          </a:prstGeom>
        </p:spPr>
      </p:pic>
    </p:spTree>
    <p:extLst>
      <p:ext uri="{BB962C8B-B14F-4D97-AF65-F5344CB8AC3E}">
        <p14:creationId xmlns:p14="http://schemas.microsoft.com/office/powerpoint/2010/main" val="370869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Graphics, ontwerp, logo, illustratie&#10;&#10;Automatisch gegenereerde beschrijving">
            <a:extLst>
              <a:ext uri="{FF2B5EF4-FFF2-40B4-BE49-F238E27FC236}">
                <a16:creationId xmlns:a16="http://schemas.microsoft.com/office/drawing/2014/main" id="{792DD029-B6DE-02EF-B956-10FE84A23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711" y="2576464"/>
            <a:ext cx="1202248" cy="1202248"/>
          </a:xfrm>
          <a:prstGeom prst="rect">
            <a:avLst/>
          </a:prstGeom>
        </p:spPr>
      </p:pic>
      <p:pic>
        <p:nvPicPr>
          <p:cNvPr id="12" name="Afbeelding 11">
            <a:extLst>
              <a:ext uri="{FF2B5EF4-FFF2-40B4-BE49-F238E27FC236}">
                <a16:creationId xmlns:a16="http://schemas.microsoft.com/office/drawing/2014/main" id="{8D69CD59-0CDC-2DBB-281C-339DC7A37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242" y="3833250"/>
            <a:ext cx="1767187" cy="1218750"/>
          </a:xfrm>
          <a:prstGeom prst="rect">
            <a:avLst/>
          </a:prstGeom>
        </p:spPr>
      </p:pic>
      <p:pic>
        <p:nvPicPr>
          <p:cNvPr id="16" name="Afbeelding 15">
            <a:extLst>
              <a:ext uri="{FF2B5EF4-FFF2-40B4-BE49-F238E27FC236}">
                <a16:creationId xmlns:a16="http://schemas.microsoft.com/office/drawing/2014/main" id="{9D9EDB69-282E-5D0F-B430-495CA8C31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9947" y="3936424"/>
            <a:ext cx="1080000" cy="1080000"/>
          </a:xfrm>
          <a:prstGeom prst="rect">
            <a:avLst/>
          </a:prstGeom>
        </p:spPr>
      </p:pic>
      <p:pic>
        <p:nvPicPr>
          <p:cNvPr id="18" name="Afbeelding 17">
            <a:extLst>
              <a:ext uri="{FF2B5EF4-FFF2-40B4-BE49-F238E27FC236}">
                <a16:creationId xmlns:a16="http://schemas.microsoft.com/office/drawing/2014/main" id="{7CBC21BF-2665-F6BD-BA39-5DF5D0092D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9947" y="5207000"/>
            <a:ext cx="1080000" cy="1080000"/>
          </a:xfrm>
          <a:prstGeom prst="rect">
            <a:avLst/>
          </a:prstGeom>
        </p:spPr>
      </p:pic>
      <p:pic>
        <p:nvPicPr>
          <p:cNvPr id="20" name="Afbeelding 19">
            <a:extLst>
              <a:ext uri="{FF2B5EF4-FFF2-40B4-BE49-F238E27FC236}">
                <a16:creationId xmlns:a16="http://schemas.microsoft.com/office/drawing/2014/main" id="{9E445D90-6D00-0E1E-6214-6C44777DBE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2101" y="2686147"/>
            <a:ext cx="1737302" cy="1013426"/>
          </a:xfrm>
          <a:prstGeom prst="rect">
            <a:avLst/>
          </a:prstGeom>
        </p:spPr>
      </p:pic>
      <p:pic>
        <p:nvPicPr>
          <p:cNvPr id="22" name="Afbeelding 21">
            <a:extLst>
              <a:ext uri="{FF2B5EF4-FFF2-40B4-BE49-F238E27FC236}">
                <a16:creationId xmlns:a16="http://schemas.microsoft.com/office/drawing/2014/main" id="{68C1F914-4F61-1233-C071-4841AE0713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7567" y="2486080"/>
            <a:ext cx="824760" cy="1282960"/>
          </a:xfrm>
          <a:prstGeom prst="rect">
            <a:avLst/>
          </a:prstGeom>
        </p:spPr>
      </p:pic>
      <p:pic>
        <p:nvPicPr>
          <p:cNvPr id="26" name="Afbeelding 25" descr="Afbeelding met Kleurrijkheid, Graphics, kunst, creativiteit&#10;&#10;Automatisch gegenereerde beschrijving">
            <a:extLst>
              <a:ext uri="{FF2B5EF4-FFF2-40B4-BE49-F238E27FC236}">
                <a16:creationId xmlns:a16="http://schemas.microsoft.com/office/drawing/2014/main" id="{60023E32-68C0-0EF1-B7AB-3F1B9A210B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6195" y="3769040"/>
            <a:ext cx="1227976" cy="1282960"/>
          </a:xfrm>
          <a:prstGeom prst="rect">
            <a:avLst/>
          </a:prstGeom>
        </p:spPr>
      </p:pic>
      <p:pic>
        <p:nvPicPr>
          <p:cNvPr id="28" name="Afbeelding 27">
            <a:extLst>
              <a:ext uri="{FF2B5EF4-FFF2-40B4-BE49-F238E27FC236}">
                <a16:creationId xmlns:a16="http://schemas.microsoft.com/office/drawing/2014/main" id="{0A189E38-B889-8DC7-B725-E81343340A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7562" y="2787519"/>
            <a:ext cx="1940793" cy="1132129"/>
          </a:xfrm>
          <a:prstGeom prst="rect">
            <a:avLst/>
          </a:prstGeom>
        </p:spPr>
      </p:pic>
      <p:pic>
        <p:nvPicPr>
          <p:cNvPr id="30" name="Afbeelding 29" descr="Afbeelding met Graphics, Lettertype, schermopname, grafische vormgeving&#10;&#10;Automatisch gegenereerde beschrijving">
            <a:extLst>
              <a:ext uri="{FF2B5EF4-FFF2-40B4-BE49-F238E27FC236}">
                <a16:creationId xmlns:a16="http://schemas.microsoft.com/office/drawing/2014/main" id="{0F821A1E-A48B-8707-23F1-A8BC880522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9271" y="5124040"/>
            <a:ext cx="1845891" cy="1076770"/>
          </a:xfrm>
          <a:prstGeom prst="rect">
            <a:avLst/>
          </a:prstGeom>
        </p:spPr>
      </p:pic>
      <p:pic>
        <p:nvPicPr>
          <p:cNvPr id="32" name="Afbeelding 31" descr="Afbeelding met tekst, Lettertype, logo, Graphics&#10;&#10;Automatisch gegenereerde beschrijving">
            <a:extLst>
              <a:ext uri="{FF2B5EF4-FFF2-40B4-BE49-F238E27FC236}">
                <a16:creationId xmlns:a16="http://schemas.microsoft.com/office/drawing/2014/main" id="{21ACAE81-A094-1A7E-AB8E-EA3BBCD3E6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48647" y="3993962"/>
            <a:ext cx="1824210" cy="1021558"/>
          </a:xfrm>
          <a:prstGeom prst="rect">
            <a:avLst/>
          </a:prstGeom>
        </p:spPr>
      </p:pic>
      <p:sp>
        <p:nvSpPr>
          <p:cNvPr id="7" name="Titel 1">
            <a:extLst>
              <a:ext uri="{FF2B5EF4-FFF2-40B4-BE49-F238E27FC236}">
                <a16:creationId xmlns:a16="http://schemas.microsoft.com/office/drawing/2014/main" id="{65E83BD9-038E-38E6-CCD2-EE65080B64DD}"/>
              </a:ext>
            </a:extLst>
          </p:cNvPr>
          <p:cNvSpPr>
            <a:spLocks noGrp="1"/>
          </p:cNvSpPr>
          <p:nvPr>
            <p:ph type="title"/>
          </p:nvPr>
        </p:nvSpPr>
        <p:spPr>
          <a:xfrm>
            <a:off x="838200" y="720000"/>
            <a:ext cx="10515600" cy="1091117"/>
          </a:xfrm>
        </p:spPr>
        <p:txBody>
          <a:bodyPr>
            <a:normAutofit/>
          </a:bodyPr>
          <a:lstStyle/>
          <a:p>
            <a:r>
              <a:rPr lang="nl-NL" sz="3600" dirty="0">
                <a:solidFill>
                  <a:schemeClr val="accent1"/>
                </a:solidFill>
                <a:latin typeface="Open Sans"/>
                <a:ea typeface="Open Sans"/>
                <a:cs typeface="Open Sans"/>
              </a:rPr>
              <a:t>Gesteund door</a:t>
            </a:r>
          </a:p>
        </p:txBody>
      </p:sp>
      <p:pic>
        <p:nvPicPr>
          <p:cNvPr id="4" name="Afbeelding 3">
            <a:extLst>
              <a:ext uri="{FF2B5EF4-FFF2-40B4-BE49-F238E27FC236}">
                <a16:creationId xmlns:a16="http://schemas.microsoft.com/office/drawing/2014/main" id="{88FEB4F7-5336-39F2-BD9D-CE0B9C3088CA}"/>
              </a:ext>
            </a:extLst>
          </p:cNvPr>
          <p:cNvPicPr>
            <a:picLocks noChangeAspect="1"/>
          </p:cNvPicPr>
          <p:nvPr/>
        </p:nvPicPr>
        <p:blipFill>
          <a:blip r:embed="rId12"/>
          <a:stretch>
            <a:fillRect/>
          </a:stretch>
        </p:blipFill>
        <p:spPr>
          <a:xfrm>
            <a:off x="5610775" y="5245100"/>
            <a:ext cx="2353617" cy="704129"/>
          </a:xfrm>
          <a:prstGeom prst="rect">
            <a:avLst/>
          </a:prstGeom>
        </p:spPr>
      </p:pic>
      <p:pic>
        <p:nvPicPr>
          <p:cNvPr id="6" name="Afbeelding 5">
            <a:extLst>
              <a:ext uri="{FF2B5EF4-FFF2-40B4-BE49-F238E27FC236}">
                <a16:creationId xmlns:a16="http://schemas.microsoft.com/office/drawing/2014/main" id="{CB13E144-2AEB-7035-D5A3-F92DE0F1FC25}"/>
              </a:ext>
            </a:extLst>
          </p:cNvPr>
          <p:cNvPicPr>
            <a:picLocks noChangeAspect="1"/>
          </p:cNvPicPr>
          <p:nvPr/>
        </p:nvPicPr>
        <p:blipFill>
          <a:blip r:embed="rId13"/>
          <a:stretch>
            <a:fillRect/>
          </a:stretch>
        </p:blipFill>
        <p:spPr>
          <a:xfrm>
            <a:off x="8409858" y="5085724"/>
            <a:ext cx="1381842" cy="941883"/>
          </a:xfrm>
          <a:prstGeom prst="rect">
            <a:avLst/>
          </a:prstGeom>
        </p:spPr>
      </p:pic>
    </p:spTree>
    <p:extLst>
      <p:ext uri="{BB962C8B-B14F-4D97-AF65-F5344CB8AC3E}">
        <p14:creationId xmlns:p14="http://schemas.microsoft.com/office/powerpoint/2010/main" val="368215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descr="Afbeelding met kleding, Menselijk gezicht, persoon, meisje&#10;&#10;Automatisch gegenereerde beschrijving">
            <a:extLst>
              <a:ext uri="{FF2B5EF4-FFF2-40B4-BE49-F238E27FC236}">
                <a16:creationId xmlns:a16="http://schemas.microsoft.com/office/drawing/2014/main" id="{D9434D6D-8D23-04C5-29A1-B49CF877B40A}"/>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36112" r="16270"/>
          <a:stretch/>
        </p:blipFill>
        <p:spPr>
          <a:xfrm>
            <a:off x="8250504" y="2352236"/>
            <a:ext cx="3009900" cy="3074987"/>
          </a:xfrm>
        </p:spPr>
      </p:pic>
      <p:pic>
        <p:nvPicPr>
          <p:cNvPr id="6" name="Tijdelijke aanduiding voor afbeelding 5" descr="Afbeelding met Menselijk gezicht, persoon, kleding, overdekt&#10;&#10;Automatisch gegenereerde beschrijving">
            <a:extLst>
              <a:ext uri="{FF2B5EF4-FFF2-40B4-BE49-F238E27FC236}">
                <a16:creationId xmlns:a16="http://schemas.microsoft.com/office/drawing/2014/main" id="{33F0BEC3-34D3-3DB7-C773-10A40D7B342C}"/>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15921" t="12202" r="17082" b="11040"/>
          <a:stretch/>
        </p:blipFill>
        <p:spPr>
          <a:xfrm>
            <a:off x="4038600" y="2352236"/>
            <a:ext cx="4023059" cy="3074987"/>
          </a:xfrm>
        </p:spPr>
      </p:pic>
      <p:pic>
        <p:nvPicPr>
          <p:cNvPr id="8" name="Afbeelding 7">
            <a:extLst>
              <a:ext uri="{FF2B5EF4-FFF2-40B4-BE49-F238E27FC236}">
                <a16:creationId xmlns:a16="http://schemas.microsoft.com/office/drawing/2014/main" id="{321289E5-850C-9D6C-52D4-14FB4A0C60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71809" y="2242759"/>
            <a:ext cx="3600089" cy="1873830"/>
          </a:xfrm>
          <a:prstGeom prst="rect">
            <a:avLst/>
          </a:prstGeom>
        </p:spPr>
      </p:pic>
      <p:sp>
        <p:nvSpPr>
          <p:cNvPr id="2" name="Titel 1">
            <a:extLst>
              <a:ext uri="{FF2B5EF4-FFF2-40B4-BE49-F238E27FC236}">
                <a16:creationId xmlns:a16="http://schemas.microsoft.com/office/drawing/2014/main" id="{A52B17D3-7D05-A118-A85F-1C589D99C471}"/>
              </a:ext>
            </a:extLst>
          </p:cNvPr>
          <p:cNvSpPr>
            <a:spLocks noGrp="1"/>
          </p:cNvSpPr>
          <p:nvPr>
            <p:ph type="title"/>
          </p:nvPr>
        </p:nvSpPr>
        <p:spPr>
          <a:xfrm>
            <a:off x="838200" y="688975"/>
            <a:ext cx="9936637" cy="1325563"/>
          </a:xfrm>
        </p:spPr>
        <p:txBody>
          <a:bodyPr>
            <a:noAutofit/>
          </a:bodyPr>
          <a:lstStyle/>
          <a:p>
            <a:r>
              <a:rPr lang="nl-NL"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Waarom Nationale Kraanwaterdag?</a:t>
            </a:r>
          </a:p>
        </p:txBody>
      </p:sp>
      <p:sp>
        <p:nvSpPr>
          <p:cNvPr id="9" name="Tekstvak 8">
            <a:extLst>
              <a:ext uri="{FF2B5EF4-FFF2-40B4-BE49-F238E27FC236}">
                <a16:creationId xmlns:a16="http://schemas.microsoft.com/office/drawing/2014/main" id="{5B5D08FE-0D34-2197-4562-976BC08961C4}"/>
              </a:ext>
            </a:extLst>
          </p:cNvPr>
          <p:cNvSpPr txBox="1"/>
          <p:nvPr/>
        </p:nvSpPr>
        <p:spPr>
          <a:xfrm>
            <a:off x="480471" y="2667424"/>
            <a:ext cx="3158275" cy="830997"/>
          </a:xfrm>
          <a:prstGeom prst="rect">
            <a:avLst/>
          </a:prstGeom>
          <a:noFill/>
        </p:spPr>
        <p:txBody>
          <a:bodyPr wrap="square" rtlCol="0">
            <a:spAutoFit/>
          </a:bodyPr>
          <a:lstStyle/>
          <a:p>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Wist je dat kinderen gemiddeld niet meer dan </a:t>
            </a:r>
            <a:r>
              <a:rPr lang="nl-NL"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1 à 2 glazen </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water per dag drinken?</a:t>
            </a:r>
          </a:p>
        </p:txBody>
      </p:sp>
      <p:pic>
        <p:nvPicPr>
          <p:cNvPr id="11" name="Afbeelding 10">
            <a:extLst>
              <a:ext uri="{FF2B5EF4-FFF2-40B4-BE49-F238E27FC236}">
                <a16:creationId xmlns:a16="http://schemas.microsoft.com/office/drawing/2014/main" id="{1B049F78-9EFF-DDD4-C18C-F83E341EF7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71809" y="4085673"/>
            <a:ext cx="3600089" cy="1873830"/>
          </a:xfrm>
          <a:prstGeom prst="rect">
            <a:avLst/>
          </a:prstGeom>
        </p:spPr>
      </p:pic>
      <p:sp>
        <p:nvSpPr>
          <p:cNvPr id="12" name="Tekstvak 11">
            <a:extLst>
              <a:ext uri="{FF2B5EF4-FFF2-40B4-BE49-F238E27FC236}">
                <a16:creationId xmlns:a16="http://schemas.microsoft.com/office/drawing/2014/main" id="{35420E9A-CE95-818E-CB76-6DBE01D9EAAA}"/>
              </a:ext>
            </a:extLst>
          </p:cNvPr>
          <p:cNvSpPr txBox="1"/>
          <p:nvPr/>
        </p:nvSpPr>
        <p:spPr>
          <a:xfrm>
            <a:off x="480471" y="4511187"/>
            <a:ext cx="3158275" cy="830997"/>
          </a:xfrm>
          <a:prstGeom prst="rect">
            <a:avLst/>
          </a:prstGeom>
          <a:noFill/>
        </p:spPr>
        <p:txBody>
          <a:bodyPr wrap="square" rtlCol="0">
            <a:spAutoFit/>
          </a:bodyPr>
          <a:lstStyle/>
          <a:p>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Wist je dat Nederlanders gemiddeld per persoon per dag </a:t>
            </a:r>
            <a:r>
              <a:rPr lang="nl-NL"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118 liter </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water gebruiken?</a:t>
            </a:r>
          </a:p>
        </p:txBody>
      </p:sp>
      <p:pic>
        <p:nvPicPr>
          <p:cNvPr id="17" name="Afbeelding 16">
            <a:extLst>
              <a:ext uri="{FF2B5EF4-FFF2-40B4-BE49-F238E27FC236}">
                <a16:creationId xmlns:a16="http://schemas.microsoft.com/office/drawing/2014/main" id="{8FEE087F-2D45-08AA-00A8-2AE6FD011A4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828991" y="5030246"/>
            <a:ext cx="7441680" cy="1244980"/>
          </a:xfrm>
          <a:prstGeom prst="rect">
            <a:avLst/>
          </a:prstGeom>
        </p:spPr>
      </p:pic>
      <p:sp>
        <p:nvSpPr>
          <p:cNvPr id="16" name="Tekstvak 15">
            <a:extLst>
              <a:ext uri="{FF2B5EF4-FFF2-40B4-BE49-F238E27FC236}">
                <a16:creationId xmlns:a16="http://schemas.microsoft.com/office/drawing/2014/main" id="{678AD797-646F-A375-0452-D671B9AD9969}"/>
              </a:ext>
            </a:extLst>
          </p:cNvPr>
          <p:cNvSpPr txBox="1"/>
          <p:nvPr/>
        </p:nvSpPr>
        <p:spPr>
          <a:xfrm rot="-120000">
            <a:off x="3283711" y="5455218"/>
            <a:ext cx="6532240" cy="338554"/>
          </a:xfrm>
          <a:prstGeom prst="rect">
            <a:avLst/>
          </a:prstGeom>
          <a:noFill/>
        </p:spPr>
        <p:txBody>
          <a:bodyPr wrap="square" rtlCol="0">
            <a:spAutoFit/>
          </a:bodyPr>
          <a:lstStyle/>
          <a:p>
            <a:r>
              <a:rPr lang="nl-NL"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KRAANWATER ALS DUURZAME EN GEZONDE DORSTLESSER!</a:t>
            </a:r>
          </a:p>
        </p:txBody>
      </p:sp>
    </p:spTree>
    <p:extLst>
      <p:ext uri="{BB962C8B-B14F-4D97-AF65-F5344CB8AC3E}">
        <p14:creationId xmlns:p14="http://schemas.microsoft.com/office/powerpoint/2010/main" val="330713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99050-D1DB-86E3-16DA-10C98B00864C}"/>
              </a:ext>
            </a:extLst>
          </p:cNvPr>
          <p:cNvSpPr>
            <a:spLocks noGrp="1"/>
          </p:cNvSpPr>
          <p:nvPr>
            <p:ph type="title"/>
          </p:nvPr>
        </p:nvSpPr>
        <p:spPr/>
        <p:txBody>
          <a:bodyPr anchor="t" anchorCtr="0">
            <a:noAutofit/>
          </a:bodyPr>
          <a:lstStyle/>
          <a:p>
            <a:r>
              <a:rPr lang="nl-NL"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Waarom</a:t>
            </a:r>
            <a:r>
              <a:rPr lang="nl-NL" b="1" dirty="0">
                <a:latin typeface="Open Sans" panose="020B0606030504020204" pitchFamily="34" charset="0"/>
                <a:ea typeface="Open Sans" panose="020B0606030504020204" pitchFamily="34" charset="0"/>
                <a:cs typeface="Open Sans" panose="020B0606030504020204" pitchFamily="34" charset="0"/>
              </a:rPr>
              <a:t> </a:t>
            </a:r>
            <a:r>
              <a:rPr kumimoji="0" lang="nl-NL" sz="3600" b="1" i="0" u="none" strike="noStrike" kern="1200" cap="none" spc="0" normalizeH="0" baseline="0" noProof="0" dirty="0">
                <a:ln>
                  <a:noFill/>
                </a:ln>
                <a:solidFill>
                  <a:srgbClr val="F89224"/>
                </a:solidFill>
                <a:effectLst/>
                <a:uLnTx/>
                <a:uFillTx/>
                <a:latin typeface="Open Sans" panose="020B0606030504020204" pitchFamily="34" charset="0"/>
                <a:ea typeface="Open Sans" panose="020B0606030504020204" pitchFamily="34" charset="0"/>
                <a:cs typeface="Open Sans" panose="020B0606030504020204" pitchFamily="34" charset="0"/>
              </a:rPr>
              <a:t>kraanwater</a:t>
            </a:r>
            <a:r>
              <a:rPr lang="nl-NL"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drinken?</a:t>
            </a:r>
          </a:p>
        </p:txBody>
      </p:sp>
      <p:pic>
        <p:nvPicPr>
          <p:cNvPr id="7" name="Tijdelijke aanduiding voor afbeelding 6">
            <a:extLst>
              <a:ext uri="{FF2B5EF4-FFF2-40B4-BE49-F238E27FC236}">
                <a16:creationId xmlns:a16="http://schemas.microsoft.com/office/drawing/2014/main" id="{11281F6A-528C-83C8-0CC9-947EA1D07853}"/>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2112" b="24129"/>
          <a:stretch/>
        </p:blipFill>
        <p:spPr>
          <a:xfrm>
            <a:off x="7611" y="-15512"/>
            <a:ext cx="3926735" cy="2170883"/>
          </a:xfrm>
        </p:spPr>
      </p:pic>
      <p:sp>
        <p:nvSpPr>
          <p:cNvPr id="3" name="Tijdelijke aanduiding voor inhoud 2">
            <a:extLst>
              <a:ext uri="{FF2B5EF4-FFF2-40B4-BE49-F238E27FC236}">
                <a16:creationId xmlns:a16="http://schemas.microsoft.com/office/drawing/2014/main" id="{ED3733AA-6291-BF42-825D-7B063462E565}"/>
              </a:ext>
            </a:extLst>
          </p:cNvPr>
          <p:cNvSpPr>
            <a:spLocks noGrp="1"/>
          </p:cNvSpPr>
          <p:nvPr>
            <p:ph type="body" sz="quarter" idx="14"/>
          </p:nvPr>
        </p:nvSpPr>
        <p:spPr/>
        <p:txBody>
          <a:bodyPr anchor="t" anchorCtr="0">
            <a:noAutofit/>
          </a:bodyPr>
          <a:lstStyle/>
          <a:p>
            <a:pPr marL="342900" indent="-342900">
              <a:buFont typeface="+mj-lt"/>
              <a:buAutoNum type="arabicPeriod"/>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Meer dan de helft van je lichaam bestaat uit water. Door te ademen, plassen en te zweten verlies je ook weer een deel daarvan. Daarom is het belangrijk om dat water weer aan te vullen.</a:t>
            </a:r>
          </a:p>
          <a:p>
            <a:pPr marL="342900" indent="-342900">
              <a:buFont typeface="+mj-lt"/>
              <a:buAutoNum type="arabicPeriod"/>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Water helpt om de voedingsstoffen uit je eten naar de juiste plek in je lichaam te brengen. Ook helpt water om afvalstoffen af te voeren.</a:t>
            </a:r>
          </a:p>
          <a:p>
            <a:pPr marL="342900" indent="-342900">
              <a:buFont typeface="+mj-lt"/>
              <a:buAutoNum type="arabicPeriod"/>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Water draagt bij aan een goede stofwisseling. Water zorgt ervoor dat je organen goed werken en helpt om je lichaamstemperatuur op peil te houden. </a:t>
            </a:r>
          </a:p>
          <a:p>
            <a:pPr marL="342900" indent="-342900">
              <a:buFont typeface="+mj-lt"/>
              <a:buAutoNum type="arabicPeriod"/>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Er zitten geen slechte stoffen in water, dus geen suiker of kleur- en smaakstoffen. Je wordt er niet dik van en je krijgt er geen gaatjes van in je tanden. </a:t>
            </a:r>
          </a:p>
        </p:txBody>
      </p:sp>
      <p:pic>
        <p:nvPicPr>
          <p:cNvPr id="14" name="Tijdelijke aanduiding voor afbeelding 13">
            <a:extLst>
              <a:ext uri="{FF2B5EF4-FFF2-40B4-BE49-F238E27FC236}">
                <a16:creationId xmlns:a16="http://schemas.microsoft.com/office/drawing/2014/main" id="{59B83721-7066-F2F3-E720-FCA3B1043C6F}"/>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8529" b="8529"/>
          <a:stretch/>
        </p:blipFill>
        <p:spPr/>
      </p:pic>
      <p:pic>
        <p:nvPicPr>
          <p:cNvPr id="12" name="Tijdelijke aanduiding voor afbeelding 11" descr="Afbeelding met Sanitair armatuur, brandkraan, persoon, overdekt&#10;&#10;Automatisch gegenereerde beschrijving">
            <a:extLst>
              <a:ext uri="{FF2B5EF4-FFF2-40B4-BE49-F238E27FC236}">
                <a16:creationId xmlns:a16="http://schemas.microsoft.com/office/drawing/2014/main" id="{A21D3FC0-8FA9-95EA-19AB-375E9600B364}"/>
              </a:ext>
            </a:extLst>
          </p:cNvPr>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8533" b="8533"/>
          <a:stretch/>
        </p:blipFill>
        <p:spPr/>
      </p:pic>
    </p:spTree>
    <p:extLst>
      <p:ext uri="{BB962C8B-B14F-4D97-AF65-F5344CB8AC3E}">
        <p14:creationId xmlns:p14="http://schemas.microsoft.com/office/powerpoint/2010/main" val="320044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99050-D1DB-86E3-16DA-10C98B00864C}"/>
              </a:ext>
            </a:extLst>
          </p:cNvPr>
          <p:cNvSpPr>
            <a:spLocks noGrp="1"/>
          </p:cNvSpPr>
          <p:nvPr>
            <p:ph type="title"/>
          </p:nvPr>
        </p:nvSpPr>
        <p:spPr/>
        <p:txBody>
          <a:bodyPr anchor="t" anchorCtr="0">
            <a:noAutofit/>
          </a:bodyPr>
          <a:lstStyle/>
          <a:p>
            <a:r>
              <a:rPr lang="nl-NL"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Waarom slim omgaan met kraanwater?</a:t>
            </a:r>
          </a:p>
        </p:txBody>
      </p:sp>
      <p:sp>
        <p:nvSpPr>
          <p:cNvPr id="3" name="Tijdelijke aanduiding voor inhoud 2">
            <a:extLst>
              <a:ext uri="{FF2B5EF4-FFF2-40B4-BE49-F238E27FC236}">
                <a16:creationId xmlns:a16="http://schemas.microsoft.com/office/drawing/2014/main" id="{ED3733AA-6291-BF42-825D-7B063462E565}"/>
              </a:ext>
            </a:extLst>
          </p:cNvPr>
          <p:cNvSpPr>
            <a:spLocks noGrp="1"/>
          </p:cNvSpPr>
          <p:nvPr>
            <p:ph idx="1"/>
          </p:nvPr>
        </p:nvSpPr>
        <p:spPr/>
        <p:txBody>
          <a:bodyPr anchor="t" anchorCtr="0">
            <a:normAutofit/>
          </a:bodyPr>
          <a:lstStyle/>
          <a:p>
            <a:pPr>
              <a:buFont typeface="+mj-lt"/>
              <a:buAutoNum type="arabicPeriod"/>
            </a:pPr>
            <a:r>
              <a:rPr lang="nl-NL" sz="1600" kern="100" dirty="0">
                <a:solidFill>
                  <a:schemeClr val="accent1"/>
                </a:solidFill>
                <a:latin typeface="Open Sans"/>
                <a:ea typeface="Open Sans"/>
                <a:cs typeface="Open Sans"/>
              </a:rPr>
              <a:t>Er wonen steeds meer mensen in Nederland. Die hebben allemaal </a:t>
            </a:r>
            <a:r>
              <a:rPr lang="nl-NL" sz="1600" kern="100" dirty="0">
                <a:solidFill>
                  <a:srgbClr val="F89224"/>
                </a:solidFill>
                <a:latin typeface="Open Sans"/>
                <a:ea typeface="Open Sans"/>
                <a:cs typeface="Open Sans"/>
              </a:rPr>
              <a:t>kraanwater</a:t>
            </a:r>
            <a:r>
              <a:rPr lang="nl-NL" sz="1600" kern="100" dirty="0">
                <a:solidFill>
                  <a:schemeClr val="accent1"/>
                </a:solidFill>
                <a:latin typeface="Open Sans"/>
                <a:ea typeface="Open Sans"/>
                <a:cs typeface="Open Sans"/>
              </a:rPr>
              <a:t> nodig.</a:t>
            </a:r>
            <a:r>
              <a:rPr lang="nl-NL" kern="100" dirty="0">
                <a:solidFill>
                  <a:schemeClr val="accent1"/>
                </a:solidFill>
                <a:latin typeface="Open Sans"/>
                <a:ea typeface="Open Sans"/>
                <a:cs typeface="Open Sans"/>
              </a:rPr>
              <a:t> </a:t>
            </a:r>
            <a:endParaRPr lang="nl-NL" sz="1600" kern="100" dirty="0">
              <a:solidFill>
                <a:schemeClr val="accent1"/>
              </a:solidFill>
              <a:ea typeface="Open Sans" panose="020B0606030504020204" pitchFamily="34" charset="0"/>
              <a:cs typeface="Open Sans" panose="020B0606030504020204" pitchFamily="34" charset="0"/>
            </a:endParaRPr>
          </a:p>
          <a:p>
            <a:pPr>
              <a:lnSpc>
                <a:spcPct val="100000"/>
              </a:lnSpc>
              <a:buFont typeface="+mj-lt"/>
              <a:buAutoNum type="arabicPeriod"/>
            </a:pPr>
            <a:r>
              <a:rPr lang="nl-NL" sz="1600" dirty="0">
                <a:solidFill>
                  <a:schemeClr val="accent1"/>
                </a:solidFill>
                <a:effectLst/>
                <a:latin typeface="Open Sans"/>
                <a:ea typeface="Open Sans"/>
                <a:cs typeface="Open Sans"/>
              </a:rPr>
              <a:t>De meeste mensen gebruiken wel 118 liter kraanwater op één dag.</a:t>
            </a:r>
          </a:p>
          <a:p>
            <a:pPr>
              <a:buFont typeface="+mj-lt"/>
              <a:buAutoNum type="arabicPeriod"/>
            </a:pPr>
            <a:r>
              <a:rPr lang="nl-NL" sz="1600" dirty="0">
                <a:solidFill>
                  <a:schemeClr val="accent1"/>
                </a:solidFill>
                <a:latin typeface="Open Sans"/>
                <a:ea typeface="Open Sans"/>
                <a:cs typeface="Open Sans"/>
              </a:rPr>
              <a:t>De</a:t>
            </a:r>
            <a:r>
              <a:rPr lang="nl-NL" sz="1600" dirty="0">
                <a:solidFill>
                  <a:schemeClr val="accent1"/>
                </a:solidFill>
                <a:effectLst/>
                <a:latin typeface="Open Sans"/>
                <a:ea typeface="Open Sans"/>
                <a:cs typeface="Open Sans"/>
              </a:rPr>
              <a:t> regering wil dat we in 2035 nog maar 100 liter </a:t>
            </a:r>
            <a:r>
              <a:rPr lang="nl-NL" dirty="0">
                <a:solidFill>
                  <a:schemeClr val="accent1"/>
                </a:solidFill>
                <a:latin typeface="Open Sans"/>
                <a:ea typeface="Open Sans"/>
                <a:cs typeface="Open Sans"/>
              </a:rPr>
              <a:t>kraanwater per</a:t>
            </a:r>
            <a:r>
              <a:rPr lang="nl-NL" sz="1600" dirty="0">
                <a:solidFill>
                  <a:schemeClr val="accent1"/>
                </a:solidFill>
                <a:effectLst/>
                <a:latin typeface="Open Sans"/>
                <a:ea typeface="Open Sans"/>
                <a:cs typeface="Open Sans"/>
              </a:rPr>
              <a:t> dag gebruiken. Dat is dus elke dag 28 liter minder dan nu.</a:t>
            </a:r>
          </a:p>
          <a:p>
            <a:pPr>
              <a:buFont typeface="+mj-lt"/>
              <a:buAutoNum type="arabicPeriod"/>
            </a:pPr>
            <a:r>
              <a:rPr lang="nl-NL" sz="1600" dirty="0">
                <a:solidFill>
                  <a:schemeClr val="accent1"/>
                </a:solidFill>
                <a:effectLst/>
                <a:latin typeface="Open Sans"/>
                <a:ea typeface="Open Sans"/>
                <a:cs typeface="Open Sans"/>
              </a:rPr>
              <a:t>Door klimaatverandering</a:t>
            </a:r>
            <a:r>
              <a:rPr lang="nl-NL" sz="1600" kern="100" dirty="0">
                <a:solidFill>
                  <a:schemeClr val="accent1"/>
                </a:solidFill>
                <a:effectLst/>
                <a:latin typeface="Open Sans"/>
                <a:ea typeface="Open Sans"/>
                <a:cs typeface="Open Sans"/>
              </a:rPr>
              <a:t> zakt onder de grond én in meren en rivieren het waterpeil en wordt het steeds moeilijker om genoeg </a:t>
            </a:r>
            <a:r>
              <a:rPr lang="nl-NL" sz="1600" kern="100" dirty="0">
                <a:solidFill>
                  <a:srgbClr val="F89224"/>
                </a:solidFill>
                <a:effectLst/>
                <a:latin typeface="Open Sans"/>
                <a:ea typeface="Open Sans"/>
                <a:cs typeface="Open Sans"/>
              </a:rPr>
              <a:t>kraanwater</a:t>
            </a:r>
            <a:r>
              <a:rPr lang="nl-NL" sz="1600" kern="100" dirty="0">
                <a:solidFill>
                  <a:schemeClr val="accent1"/>
                </a:solidFill>
                <a:effectLst/>
                <a:latin typeface="Open Sans"/>
                <a:ea typeface="Open Sans"/>
                <a:cs typeface="Open Sans"/>
              </a:rPr>
              <a:t> te maken.</a:t>
            </a:r>
            <a:r>
              <a:rPr lang="nl-NL" kern="100" dirty="0">
                <a:solidFill>
                  <a:schemeClr val="accent1"/>
                </a:solidFill>
                <a:latin typeface="Open Sans"/>
                <a:ea typeface="Open Sans"/>
                <a:cs typeface="Open Sans"/>
              </a:rPr>
              <a:t> </a:t>
            </a:r>
            <a:endParaRPr lang="nl-NL" sz="1600" dirty="0">
              <a:solidFill>
                <a:schemeClr val="accent1"/>
              </a:solidFill>
              <a:ea typeface="Open Sans" panose="020B0606030504020204" pitchFamily="34" charset="0"/>
              <a:cs typeface="Open Sans" panose="020B0606030504020204" pitchFamily="34" charset="0"/>
            </a:endParaRPr>
          </a:p>
        </p:txBody>
      </p:sp>
      <p:pic>
        <p:nvPicPr>
          <p:cNvPr id="7" name="Tijdelijke aanduiding voor afbeelding 6" descr="Afbeelding met brandkraan, Sanitair armatuur, gootsteen, kraan&#10;&#10;Door AI gegenereerde inhoud is mogelijk onjuist.">
            <a:extLst>
              <a:ext uri="{FF2B5EF4-FFF2-40B4-BE49-F238E27FC236}">
                <a16:creationId xmlns:a16="http://schemas.microsoft.com/office/drawing/2014/main" id="{05F97F1F-D874-90E4-DC0D-FB0D242CE96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155" r="1434"/>
          <a:stretch/>
        </p:blipFill>
        <p:spPr>
          <a:xfrm>
            <a:off x="0" y="0"/>
            <a:ext cx="4957970" cy="6858000"/>
          </a:xfrm>
        </p:spPr>
      </p:pic>
    </p:spTree>
    <p:extLst>
      <p:ext uri="{BB962C8B-B14F-4D97-AF65-F5344CB8AC3E}">
        <p14:creationId xmlns:p14="http://schemas.microsoft.com/office/powerpoint/2010/main" val="17011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96505B0-5064-5562-AF41-829B5BCCFD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97328" y="398156"/>
            <a:ext cx="6355421" cy="1063251"/>
          </a:xfrm>
          <a:prstGeom prst="rect">
            <a:avLst/>
          </a:prstGeom>
        </p:spPr>
      </p:pic>
      <p:sp>
        <p:nvSpPr>
          <p:cNvPr id="4" name="Titel 3">
            <a:extLst>
              <a:ext uri="{FF2B5EF4-FFF2-40B4-BE49-F238E27FC236}">
                <a16:creationId xmlns:a16="http://schemas.microsoft.com/office/drawing/2014/main" id="{76B7286B-A4C7-A81C-E86B-794D44E1285E}"/>
              </a:ext>
            </a:extLst>
          </p:cNvPr>
          <p:cNvSpPr>
            <a:spLocks noGrp="1"/>
          </p:cNvSpPr>
          <p:nvPr>
            <p:ph type="title"/>
          </p:nvPr>
        </p:nvSpPr>
        <p:spPr>
          <a:xfrm>
            <a:off x="5575412" y="1585415"/>
            <a:ext cx="5778388" cy="1313923"/>
          </a:xfrm>
        </p:spPr>
        <p:txBody>
          <a:bodyPr>
            <a:normAutofit/>
          </a:bodyPr>
          <a:lstStyle/>
          <a:p>
            <a:r>
              <a:rPr lang="nl-NL"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Wat is Nationale </a:t>
            </a:r>
            <a:r>
              <a:rPr lang="nl-NL" sz="3600"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Kraanwaterdag</a:t>
            </a:r>
            <a:r>
              <a:rPr lang="nl-NL"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 name="Tijdelijke aanduiding voor tekst 6">
            <a:extLst>
              <a:ext uri="{FF2B5EF4-FFF2-40B4-BE49-F238E27FC236}">
                <a16:creationId xmlns:a16="http://schemas.microsoft.com/office/drawing/2014/main" id="{B0638182-8CE5-A130-4D24-70C5119B12B9}"/>
              </a:ext>
            </a:extLst>
          </p:cNvPr>
          <p:cNvSpPr>
            <a:spLocks noGrp="1"/>
          </p:cNvSpPr>
          <p:nvPr>
            <p:ph idx="1"/>
          </p:nvPr>
        </p:nvSpPr>
        <p:spPr>
          <a:xfrm>
            <a:off x="5575411" y="2899338"/>
            <a:ext cx="6088053" cy="2742705"/>
          </a:xfrm>
          <a:noFill/>
        </p:spPr>
        <p:txBody>
          <a:bodyPr>
            <a:normAutofit/>
          </a:bodyPr>
          <a:lstStyle/>
          <a:p>
            <a:pPr marL="0" indent="0">
              <a:lnSpc>
                <a:spcPct val="150000"/>
              </a:lnSpc>
              <a:buNone/>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Nationale dag </a:t>
            </a:r>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die in </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het teken staat van kraanwater en wordt georganiseerd door de tien Nederlandse drinkwaterbedrijven.</a:t>
            </a:r>
          </a:p>
          <a:p>
            <a:pPr marL="0" indent="0">
              <a:lnSpc>
                <a:spcPct val="150000"/>
              </a:lnSpc>
              <a:buNone/>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Opvangen die meedoen krijgen gratis educatieve materialen. </a:t>
            </a:r>
          </a:p>
          <a:p>
            <a:pPr marL="0" indent="0">
              <a:lnSpc>
                <a:spcPct val="150000"/>
              </a:lnSpc>
              <a:buNone/>
            </a:pPr>
            <a:r>
              <a:rPr lang="nl-NL" sz="16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Oa</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nl-NL" sz="16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Kraanwaterdagposter</a:t>
            </a:r>
            <a:r>
              <a:rPr lang="nl-NL" dirty="0">
                <a:solidFill>
                  <a:schemeClr val="accent1"/>
                </a:solidFill>
              </a:rPr>
              <a:t>, </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een handleiding, </a:t>
            </a:r>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interactieve praatplaten</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proefjes, </a:t>
            </a:r>
            <a:r>
              <a:rPr lang="nl-NL" sz="16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omdenkposters</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leuke knutselvlogs en nog veel meer</a:t>
            </a:r>
            <a:r>
              <a:rPr lang="nl-NL"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endParaRPr lang="nl-NL" dirty="0"/>
          </a:p>
        </p:txBody>
      </p:sp>
      <p:sp>
        <p:nvSpPr>
          <p:cNvPr id="11" name="Tekstvak 10">
            <a:extLst>
              <a:ext uri="{FF2B5EF4-FFF2-40B4-BE49-F238E27FC236}">
                <a16:creationId xmlns:a16="http://schemas.microsoft.com/office/drawing/2014/main" id="{1DF55BCE-9186-1F46-EF94-4882DD055290}"/>
              </a:ext>
            </a:extLst>
          </p:cNvPr>
          <p:cNvSpPr txBox="1"/>
          <p:nvPr/>
        </p:nvSpPr>
        <p:spPr>
          <a:xfrm rot="21480000">
            <a:off x="4883814" y="729661"/>
            <a:ext cx="5397700" cy="369332"/>
          </a:xfrm>
          <a:prstGeom prst="rect">
            <a:avLst/>
          </a:prstGeom>
          <a:noFill/>
        </p:spPr>
        <p:txBody>
          <a:bodyPr wrap="square" rtlCol="0">
            <a:spAutoFit/>
          </a:bodyPr>
          <a:lstStyle/>
          <a:p>
            <a:r>
              <a:rPr lang="nl-NL"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DIT JAAR OP WOENSDAG 30 SEPTEMBER 2026</a:t>
            </a:r>
          </a:p>
        </p:txBody>
      </p:sp>
      <p:pic>
        <p:nvPicPr>
          <p:cNvPr id="12" name="Tijdelijke aanduiding voor afbeelding 11" descr="Afbeelding met kleding, persoon, buitenshuis, jasje&#10;&#10;Automatisch gegenereerde beschrijving">
            <a:extLst>
              <a:ext uri="{FF2B5EF4-FFF2-40B4-BE49-F238E27FC236}">
                <a16:creationId xmlns:a16="http://schemas.microsoft.com/office/drawing/2014/main" id="{FC0C83AF-A6A6-FE2E-AD4D-4E19B1EC19CC}"/>
              </a:ext>
            </a:extLst>
          </p:cNvPr>
          <p:cNvPicPr>
            <a:picLocks noGrp="1" noChangeAspect="1"/>
          </p:cNvPicPr>
          <p:nvPr>
            <p:ph type="pic" sz="quarter" idx="13"/>
          </p:nvPr>
        </p:nvPicPr>
        <p:blipFill rotWithShape="1">
          <a:blip r:embed="rId3"/>
          <a:srcRect l="53170" t="7834" r="9407" b="7834"/>
          <a:stretch/>
        </p:blipFill>
        <p:spPr>
          <a:xfrm>
            <a:off x="14288" y="-952"/>
            <a:ext cx="4573972" cy="6871251"/>
          </a:xfrm>
        </p:spPr>
      </p:pic>
      <p:pic>
        <p:nvPicPr>
          <p:cNvPr id="2" name="Afbeelding 5">
            <a:extLst>
              <a:ext uri="{FF2B5EF4-FFF2-40B4-BE49-F238E27FC236}">
                <a16:creationId xmlns:a16="http://schemas.microsoft.com/office/drawing/2014/main" id="{F0354AD5-F2A7-CE91-327D-533ED5F7A5D5}"/>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204795" y="298050"/>
            <a:ext cx="1766448" cy="1643135"/>
          </a:xfrm>
          <a:prstGeom prst="rect">
            <a:avLst/>
          </a:prstGeom>
        </p:spPr>
      </p:pic>
    </p:spTree>
    <p:extLst>
      <p:ext uri="{BB962C8B-B14F-4D97-AF65-F5344CB8AC3E}">
        <p14:creationId xmlns:p14="http://schemas.microsoft.com/office/powerpoint/2010/main" val="242204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DC6-303D-85D3-6CEA-D591852BB2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CDBC75-D820-3F11-0E82-61958A280A8E}"/>
              </a:ext>
            </a:extLst>
          </p:cNvPr>
          <p:cNvSpPr>
            <a:spLocks noGrp="1"/>
          </p:cNvSpPr>
          <p:nvPr>
            <p:ph type="title"/>
          </p:nvPr>
        </p:nvSpPr>
        <p:spPr/>
        <p:txBody>
          <a:bodyPr>
            <a:noAutofit/>
          </a:bodyPr>
          <a:lstStyle/>
          <a:p>
            <a:pPr algn="ctr"/>
            <a:r>
              <a:rPr lang="nl-NL" sz="3600" dirty="0">
                <a:solidFill>
                  <a:schemeClr val="accent1"/>
                </a:solidFill>
              </a:rPr>
              <a:t>Hoe zag </a:t>
            </a:r>
            <a:r>
              <a:rPr lang="nl-NL" sz="3600" dirty="0" err="1">
                <a:solidFill>
                  <a:schemeClr val="accent1"/>
                </a:solidFill>
              </a:rPr>
              <a:t>Kraanwaterdag</a:t>
            </a:r>
            <a:r>
              <a:rPr lang="nl-NL" sz="3600" dirty="0">
                <a:solidFill>
                  <a:schemeClr val="accent1"/>
                </a:solidFill>
              </a:rPr>
              <a:t> er vorig jaar uit?</a:t>
            </a:r>
          </a:p>
        </p:txBody>
      </p:sp>
      <p:pic>
        <p:nvPicPr>
          <p:cNvPr id="4" name="Onlinemedia 3" title="Landelijke aftrap Nationale Kraanwaterdag in Maastricht">
            <a:hlinkClick r:id="" action="ppaction://media"/>
            <a:extLst>
              <a:ext uri="{FF2B5EF4-FFF2-40B4-BE49-F238E27FC236}">
                <a16:creationId xmlns:a16="http://schemas.microsoft.com/office/drawing/2014/main" id="{FCA0F591-599A-8F05-5F42-D31E2ADA4CE8}"/>
              </a:ext>
            </a:extLst>
          </p:cNvPr>
          <p:cNvPicPr>
            <a:picLocks noRot="1" noChangeAspect="1"/>
          </p:cNvPicPr>
          <p:nvPr>
            <a:videoFile r:link="rId1"/>
          </p:nvPr>
        </p:nvPicPr>
        <p:blipFill>
          <a:blip r:embed="rId3"/>
          <a:stretch>
            <a:fillRect/>
          </a:stretch>
        </p:blipFill>
        <p:spPr>
          <a:xfrm>
            <a:off x="2720837" y="2077200"/>
            <a:ext cx="6667500" cy="3767138"/>
          </a:xfrm>
          <a:prstGeom prst="rect">
            <a:avLst/>
          </a:prstGeom>
          <a:noFill/>
        </p:spPr>
      </p:pic>
    </p:spTree>
    <p:extLst>
      <p:ext uri="{BB962C8B-B14F-4D97-AF65-F5344CB8AC3E}">
        <p14:creationId xmlns:p14="http://schemas.microsoft.com/office/powerpoint/2010/main" val="183713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F194B-D2B0-2612-402A-74B1C7A8265F}"/>
              </a:ext>
            </a:extLst>
          </p:cNvPr>
          <p:cNvSpPr>
            <a:spLocks noGrp="1"/>
          </p:cNvSpPr>
          <p:nvPr>
            <p:ph type="title"/>
          </p:nvPr>
        </p:nvSpPr>
        <p:spPr/>
        <p:txBody>
          <a:bodyPr>
            <a:normAutofit fontScale="90000"/>
          </a:bodyPr>
          <a:lstStyle/>
          <a:p>
            <a:r>
              <a:rPr lang="nl-NL"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Hoe ziet een </a:t>
            </a:r>
            <a:r>
              <a:rPr lang="nl-NL"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Kraanwaterdagles</a:t>
            </a:r>
            <a:r>
              <a:rPr lang="nl-NL"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eruit?</a:t>
            </a:r>
          </a:p>
        </p:txBody>
      </p:sp>
      <p:sp>
        <p:nvSpPr>
          <p:cNvPr id="4" name="Tijdelijke aanduiding voor tekst 3">
            <a:extLst>
              <a:ext uri="{FF2B5EF4-FFF2-40B4-BE49-F238E27FC236}">
                <a16:creationId xmlns:a16="http://schemas.microsoft.com/office/drawing/2014/main" id="{0E69B46B-5DE8-A20A-9623-C2E337EBB0D2}"/>
              </a:ext>
            </a:extLst>
          </p:cNvPr>
          <p:cNvSpPr>
            <a:spLocks noGrp="1"/>
          </p:cNvSpPr>
          <p:nvPr>
            <p:ph type="body" sz="quarter" idx="14"/>
          </p:nvPr>
        </p:nvSpPr>
        <p:spPr/>
        <p:txBody>
          <a:bodyPr>
            <a:normAutofit/>
          </a:bodyPr>
          <a:lstStyle/>
          <a:p>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Met korte activiteiten ontdekken kinderen van 2 tot 10+ jaar waarom </a:t>
            </a:r>
            <a:r>
              <a:rPr lang="nl-NL" sz="1600" dirty="0">
                <a:solidFill>
                  <a:srgbClr val="F89224"/>
                </a:solidFill>
                <a:latin typeface="Open Sans" panose="020B0606030504020204" pitchFamily="34" charset="0"/>
                <a:ea typeface="Open Sans" panose="020B0606030504020204" pitchFamily="34" charset="0"/>
                <a:cs typeface="Open Sans" panose="020B0606030504020204" pitchFamily="34" charset="0"/>
              </a:rPr>
              <a:t>kraanwater</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een gezonde en duurzame dorstlesser is. </a:t>
            </a:r>
          </a:p>
          <a:p>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Materialen zijn er op vier niveaus: van 2 tot 4 jaar, van 4 tot 6 jaar, van 7 tot 10 jaar en vanaf 10+. </a:t>
            </a:r>
          </a:p>
          <a:p>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Een </a:t>
            </a:r>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activiteit</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duurt 1 à 1,5 uur, afhankelijk van de gekozen onderdelen.</a:t>
            </a:r>
          </a:p>
        </p:txBody>
      </p:sp>
      <p:sp>
        <p:nvSpPr>
          <p:cNvPr id="9" name="Afgeronde rechthoek 8">
            <a:hlinkClick r:id="rId2"/>
            <a:extLst>
              <a:ext uri="{FF2B5EF4-FFF2-40B4-BE49-F238E27FC236}">
                <a16:creationId xmlns:a16="http://schemas.microsoft.com/office/drawing/2014/main" id="{4B95C478-49B9-DF26-FEBD-CD0BF2577238}"/>
              </a:ext>
            </a:extLst>
          </p:cNvPr>
          <p:cNvSpPr/>
          <p:nvPr/>
        </p:nvSpPr>
        <p:spPr>
          <a:xfrm>
            <a:off x="6538364" y="5524178"/>
            <a:ext cx="3371440" cy="602790"/>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b="1" dirty="0">
                <a:solidFill>
                  <a:schemeClr val="bg1"/>
                </a:solidFill>
              </a:rPr>
              <a:t>BEKIJK ALLE ACTIVITEITEN</a:t>
            </a:r>
          </a:p>
        </p:txBody>
      </p:sp>
      <p:pic>
        <p:nvPicPr>
          <p:cNvPr id="6" name="Tijdelijke aanduiding voor afbeelding 5">
            <a:extLst>
              <a:ext uri="{FF2B5EF4-FFF2-40B4-BE49-F238E27FC236}">
                <a16:creationId xmlns:a16="http://schemas.microsoft.com/office/drawing/2014/main" id="{86242FE1-EDDF-7149-0E8C-6824ED8ED53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4" t="19487" r="-4" b="6423"/>
          <a:stretch>
            <a:fillRect/>
          </a:stretch>
        </p:blipFill>
        <p:spPr>
          <a:xfrm>
            <a:off x="833438" y="688975"/>
            <a:ext cx="5187950" cy="2563813"/>
          </a:xfrm>
          <a:prstGeom prst="rect">
            <a:avLst/>
          </a:prstGeom>
        </p:spPr>
      </p:pic>
      <p:sp>
        <p:nvSpPr>
          <p:cNvPr id="8" name="Tijdelijke aanduiding voor afbeelding 7">
            <a:extLst>
              <a:ext uri="{FF2B5EF4-FFF2-40B4-BE49-F238E27FC236}">
                <a16:creationId xmlns:a16="http://schemas.microsoft.com/office/drawing/2014/main" id="{7D7ED29C-CB1E-10E0-8A4A-1FEEC856F880}"/>
              </a:ext>
            </a:extLst>
          </p:cNvPr>
          <p:cNvSpPr>
            <a:spLocks noGrp="1"/>
          </p:cNvSpPr>
          <p:nvPr>
            <p:ph type="pic" sz="quarter" idx="17"/>
          </p:nvPr>
        </p:nvSpPr>
        <p:spPr/>
        <p:txBody>
          <a:bodyPr/>
          <a:lstStyle/>
          <a:p>
            <a:endParaRPr lang="nl-NL"/>
          </a:p>
        </p:txBody>
      </p:sp>
      <p:pic>
        <p:nvPicPr>
          <p:cNvPr id="10" name="Afbeelding 9">
            <a:extLst>
              <a:ext uri="{FF2B5EF4-FFF2-40B4-BE49-F238E27FC236}">
                <a16:creationId xmlns:a16="http://schemas.microsoft.com/office/drawing/2014/main" id="{ED0D3E6E-476A-A815-1ADB-8C0C68A20764}"/>
              </a:ext>
            </a:extLst>
          </p:cNvPr>
          <p:cNvPicPr>
            <a:picLocks noChangeAspect="1"/>
          </p:cNvPicPr>
          <p:nvPr/>
        </p:nvPicPr>
        <p:blipFill>
          <a:blip r:embed="rId4" cstate="print">
            <a:extLst>
              <a:ext uri="{28A0092B-C50C-407E-A947-70E740481C1C}">
                <a14:useLocalDpi xmlns:a14="http://schemas.microsoft.com/office/drawing/2010/main" val="0"/>
              </a:ext>
            </a:extLst>
          </a:blip>
          <a:srcRect l="17659" r="17659"/>
          <a:stretch/>
        </p:blipFill>
        <p:spPr>
          <a:xfrm>
            <a:off x="838200" y="3491234"/>
            <a:ext cx="2557276" cy="2635734"/>
          </a:xfrm>
          <a:prstGeom prst="rect">
            <a:avLst/>
          </a:prstGeom>
        </p:spPr>
      </p:pic>
      <p:pic>
        <p:nvPicPr>
          <p:cNvPr id="17" name="Tijdelijke aanduiding voor afbeelding 14">
            <a:extLst>
              <a:ext uri="{FF2B5EF4-FFF2-40B4-BE49-F238E27FC236}">
                <a16:creationId xmlns:a16="http://schemas.microsoft.com/office/drawing/2014/main" id="{CBFC1866-5445-AA8C-025C-646F3DF2CBF2}"/>
              </a:ext>
            </a:extLst>
          </p:cNvPr>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20836" r="15760"/>
          <a:stretch/>
        </p:blipFill>
        <p:spPr>
          <a:xfrm>
            <a:off x="3538284" y="3498209"/>
            <a:ext cx="2482918" cy="2612575"/>
          </a:xfrm>
        </p:spPr>
      </p:pic>
    </p:spTree>
    <p:extLst>
      <p:ext uri="{BB962C8B-B14F-4D97-AF65-F5344CB8AC3E}">
        <p14:creationId xmlns:p14="http://schemas.microsoft.com/office/powerpoint/2010/main" val="296440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a:extLst>
              <a:ext uri="{FF2B5EF4-FFF2-40B4-BE49-F238E27FC236}">
                <a16:creationId xmlns:a16="http://schemas.microsoft.com/office/drawing/2014/main" id="{3A2D9F95-FF82-CA00-F24F-00C5B77FD99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3210" b="13210"/>
          <a:stretch>
            <a:fillRect/>
          </a:stretch>
        </p:blipFill>
        <p:spPr>
          <a:prstGeom prst="rect">
            <a:avLst/>
          </a:prstGeom>
        </p:spPr>
      </p:pic>
      <p:sp>
        <p:nvSpPr>
          <p:cNvPr id="5" name="Tijdelijke aanduiding voor tekst 4">
            <a:extLst>
              <a:ext uri="{FF2B5EF4-FFF2-40B4-BE49-F238E27FC236}">
                <a16:creationId xmlns:a16="http://schemas.microsoft.com/office/drawing/2014/main" id="{858DB4CE-B6E2-96EC-F47E-BE8C6D4FECB8}"/>
              </a:ext>
            </a:extLst>
          </p:cNvPr>
          <p:cNvSpPr>
            <a:spLocks noGrp="1"/>
          </p:cNvSpPr>
          <p:nvPr>
            <p:ph type="body" sz="quarter" idx="16"/>
          </p:nvPr>
        </p:nvSpPr>
        <p:spPr/>
        <p:txBody>
          <a:bodyPr>
            <a:normAutofit/>
          </a:bodyPr>
          <a:lstStyle/>
          <a:p>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Kies uit de leukste materialen voor kinderen van 2 tot 4 jaar! Versier waterdruppels of maak van water, fruit, groente en kruiden een spetterend drankje met de watersmaaktest. En zing natuurlijk het </a:t>
            </a:r>
            <a:r>
              <a:rPr lang="nl-NL" sz="16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Kraanwaterdaglied</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Tijdelijke aanduiding voor tekst 5">
            <a:extLst>
              <a:ext uri="{FF2B5EF4-FFF2-40B4-BE49-F238E27FC236}">
                <a16:creationId xmlns:a16="http://schemas.microsoft.com/office/drawing/2014/main" id="{2DD64D7C-C959-06BF-CC41-C28BE647AA1C}"/>
              </a:ext>
            </a:extLst>
          </p:cNvPr>
          <p:cNvSpPr>
            <a:spLocks noGrp="1"/>
          </p:cNvSpPr>
          <p:nvPr>
            <p:ph type="body" sz="quarter" idx="18"/>
          </p:nvPr>
        </p:nvSpPr>
        <p:spPr/>
        <p:txBody>
          <a:bodyPr/>
          <a:lstStyle/>
          <a:p>
            <a:r>
              <a:rPr lang="nl-NL" dirty="0">
                <a:solidFill>
                  <a:schemeClr val="accent1"/>
                </a:solidFill>
              </a:rPr>
              <a:t>KNUTSELOPDRACHT</a:t>
            </a:r>
          </a:p>
        </p:txBody>
      </p:sp>
      <p:sp>
        <p:nvSpPr>
          <p:cNvPr id="7" name="Tijdelijke aanduiding voor tekst 6">
            <a:extLst>
              <a:ext uri="{FF2B5EF4-FFF2-40B4-BE49-F238E27FC236}">
                <a16:creationId xmlns:a16="http://schemas.microsoft.com/office/drawing/2014/main" id="{2A121E20-51E9-2422-7490-DC9CF846DAF7}"/>
              </a:ext>
            </a:extLst>
          </p:cNvPr>
          <p:cNvSpPr>
            <a:spLocks noGrp="1"/>
          </p:cNvSpPr>
          <p:nvPr>
            <p:ph type="body" sz="quarter" idx="19"/>
          </p:nvPr>
        </p:nvSpPr>
        <p:spPr/>
        <p:txBody>
          <a:bodyPr/>
          <a:lstStyle/>
          <a:p>
            <a:r>
              <a:rPr lang="nl-NL" dirty="0">
                <a:solidFill>
                  <a:schemeClr val="accent1"/>
                </a:solidFill>
              </a:rPr>
              <a:t>WATERSMAAKTEST</a:t>
            </a:r>
            <a:endParaRPr lang="nl-NL" dirty="0"/>
          </a:p>
        </p:txBody>
      </p:sp>
      <p:sp>
        <p:nvSpPr>
          <p:cNvPr id="9" name="Tijdelijke aanduiding voor tekst 8">
            <a:extLst>
              <a:ext uri="{FF2B5EF4-FFF2-40B4-BE49-F238E27FC236}">
                <a16:creationId xmlns:a16="http://schemas.microsoft.com/office/drawing/2014/main" id="{51127D49-A9EB-65D0-F222-A6F5ECA14E25}"/>
              </a:ext>
            </a:extLst>
          </p:cNvPr>
          <p:cNvSpPr>
            <a:spLocks noGrp="1"/>
          </p:cNvSpPr>
          <p:nvPr>
            <p:ph type="body" sz="quarter" idx="21"/>
          </p:nvPr>
        </p:nvSpPr>
        <p:spPr/>
        <p:txBody>
          <a:bodyPr/>
          <a:lstStyle/>
          <a:p>
            <a:r>
              <a:rPr lang="nl-NL" dirty="0">
                <a:solidFill>
                  <a:schemeClr val="accent1"/>
                </a:solidFill>
              </a:rPr>
              <a:t>KRAANWATERDAGLIED</a:t>
            </a:r>
            <a:endParaRPr lang="nl-NL" dirty="0"/>
          </a:p>
        </p:txBody>
      </p:sp>
      <p:pic>
        <p:nvPicPr>
          <p:cNvPr id="12" name="Tijdelijke aanduiding voor afbeelding 15">
            <a:extLst>
              <a:ext uri="{FF2B5EF4-FFF2-40B4-BE49-F238E27FC236}">
                <a16:creationId xmlns:a16="http://schemas.microsoft.com/office/drawing/2014/main" id="{6FB29BDA-199E-B36C-CE74-C0491D32BE38}"/>
              </a:ext>
            </a:extLst>
          </p:cNvPr>
          <p:cNvPicPr>
            <a:picLocks noChangeAspect="1"/>
          </p:cNvPicPr>
          <p:nvPr/>
        </p:nvPicPr>
        <p:blipFill>
          <a:blip r:embed="rId3" cstate="print">
            <a:extLst>
              <a:ext uri="{28A0092B-C50C-407E-A947-70E740481C1C}">
                <a14:useLocalDpi xmlns:a14="http://schemas.microsoft.com/office/drawing/2010/main" val="0"/>
              </a:ext>
            </a:extLst>
          </a:blip>
          <a:srcRect l="19816" r="13440"/>
          <a:stretch/>
        </p:blipFill>
        <p:spPr>
          <a:xfrm>
            <a:off x="4580544" y="2187183"/>
            <a:ext cx="2240189" cy="2239200"/>
          </a:xfrm>
          <a:prstGeom prst="rect">
            <a:avLst/>
          </a:prstGeom>
        </p:spPr>
      </p:pic>
      <p:pic>
        <p:nvPicPr>
          <p:cNvPr id="13" name="Tijdelijke aanduiding voor afbeelding 3" descr="Afbeelding met kleding, buitenshuis, persoon, vrouw&#10;&#10;Automatisch gegenereerde beschrijving">
            <a:extLst>
              <a:ext uri="{FF2B5EF4-FFF2-40B4-BE49-F238E27FC236}">
                <a16:creationId xmlns:a16="http://schemas.microsoft.com/office/drawing/2014/main" id="{0DA671EA-6FE6-AC42-D6F7-B32BF4E1EBF0}"/>
              </a:ext>
            </a:extLst>
          </p:cNvPr>
          <p:cNvPicPr>
            <a:picLocks noChangeAspect="1"/>
          </p:cNvPicPr>
          <p:nvPr/>
        </p:nvPicPr>
        <p:blipFill>
          <a:blip r:embed="rId4" cstate="print">
            <a:extLst>
              <a:ext uri="{28A0092B-C50C-407E-A947-70E740481C1C}">
                <a14:useLocalDpi xmlns:a14="http://schemas.microsoft.com/office/drawing/2010/main" val="0"/>
              </a:ext>
            </a:extLst>
          </a:blip>
          <a:srcRect l="16643" r="16643"/>
          <a:stretch>
            <a:fillRect/>
          </a:stretch>
        </p:blipFill>
        <p:spPr>
          <a:xfrm>
            <a:off x="7157892" y="2187183"/>
            <a:ext cx="2240189" cy="2239200"/>
          </a:xfrm>
          <a:prstGeom prst="rect">
            <a:avLst/>
          </a:prstGeom>
        </p:spPr>
      </p:pic>
      <p:sp>
        <p:nvSpPr>
          <p:cNvPr id="14" name="Titel 1">
            <a:extLst>
              <a:ext uri="{FF2B5EF4-FFF2-40B4-BE49-F238E27FC236}">
                <a16:creationId xmlns:a16="http://schemas.microsoft.com/office/drawing/2014/main" id="{3D0CD89D-913F-B373-FFCB-707B8762F894}"/>
              </a:ext>
            </a:extLst>
          </p:cNvPr>
          <p:cNvSpPr>
            <a:spLocks noGrp="1"/>
          </p:cNvSpPr>
          <p:nvPr>
            <p:ph type="title"/>
          </p:nvPr>
        </p:nvSpPr>
        <p:spPr>
          <a:xfrm>
            <a:off x="838200" y="720725"/>
            <a:ext cx="3376613" cy="1090613"/>
          </a:xfrm>
        </p:spPr>
        <p:txBody>
          <a:bodyPr anchor="b">
            <a:normAutofit fontScale="90000"/>
          </a:bodyPr>
          <a:lstStyle/>
          <a:p>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Lesmateriaal 2-4 jaar</a:t>
            </a:r>
          </a:p>
        </p:txBody>
      </p:sp>
      <p:sp>
        <p:nvSpPr>
          <p:cNvPr id="15" name="Afgeronde rechthoek 24">
            <a:hlinkClick r:id="rId5"/>
            <a:extLst>
              <a:ext uri="{FF2B5EF4-FFF2-40B4-BE49-F238E27FC236}">
                <a16:creationId xmlns:a16="http://schemas.microsoft.com/office/drawing/2014/main" id="{5AA9D430-307C-3AFD-E082-97A35926EADD}"/>
              </a:ext>
            </a:extLst>
          </p:cNvPr>
          <p:cNvSpPr/>
          <p:nvPr/>
        </p:nvSpPr>
        <p:spPr>
          <a:xfrm>
            <a:off x="4788694" y="5733747"/>
            <a:ext cx="2614613" cy="602790"/>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b="1" dirty="0">
                <a:solidFill>
                  <a:schemeClr val="bg1"/>
                </a:solidFill>
                <a:latin typeface="Calibri" panose="020F0502020204030204" pitchFamily="34" charset="0"/>
                <a:ea typeface="Calibri" panose="020F0502020204030204" pitchFamily="34" charset="0"/>
                <a:cs typeface="Calibri" panose="020F0502020204030204" pitchFamily="34" charset="0"/>
              </a:rPr>
              <a:t>MEER ACTIVITEITEN</a:t>
            </a:r>
          </a:p>
        </p:txBody>
      </p:sp>
    </p:spTree>
    <p:extLst>
      <p:ext uri="{BB962C8B-B14F-4D97-AF65-F5344CB8AC3E}">
        <p14:creationId xmlns:p14="http://schemas.microsoft.com/office/powerpoint/2010/main" val="210963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99050-D1DB-86E3-16DA-10C98B00864C}"/>
              </a:ext>
            </a:extLst>
          </p:cNvPr>
          <p:cNvSpPr>
            <a:spLocks noGrp="1"/>
          </p:cNvSpPr>
          <p:nvPr>
            <p:ph type="title"/>
          </p:nvPr>
        </p:nvSpPr>
        <p:spPr>
          <a:xfrm>
            <a:off x="838200" y="712788"/>
            <a:ext cx="3376083" cy="1091117"/>
          </a:xfrm>
        </p:spPr>
        <p:txBody>
          <a:bodyPr anchor="b">
            <a:normAutofit fontScale="90000"/>
          </a:bodyPr>
          <a:lstStyle/>
          <a:p>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Lesmateriaal</a:t>
            </a:r>
            <a:r>
              <a:rPr lang="nl-NL" dirty="0"/>
              <a:t> </a:t>
            </a:r>
            <a:r>
              <a:rPr lang="nl-NL" dirty="0">
                <a:solidFill>
                  <a:schemeClr val="accent1"/>
                </a:solidFill>
                <a:latin typeface="Open Sans" panose="020B0606030504020204" pitchFamily="34" charset="0"/>
                <a:ea typeface="Open Sans" panose="020B0606030504020204" pitchFamily="34" charset="0"/>
                <a:cs typeface="Open Sans" panose="020B0606030504020204" pitchFamily="34" charset="0"/>
              </a:rPr>
              <a:t>4-6 jaar</a:t>
            </a:r>
          </a:p>
        </p:txBody>
      </p:sp>
      <p:sp>
        <p:nvSpPr>
          <p:cNvPr id="6" name="Tijdelijke aanduiding voor inhoud 2">
            <a:extLst>
              <a:ext uri="{FF2B5EF4-FFF2-40B4-BE49-F238E27FC236}">
                <a16:creationId xmlns:a16="http://schemas.microsoft.com/office/drawing/2014/main" id="{E8833333-ADF6-A019-1079-B5156B9F5215}"/>
              </a:ext>
            </a:extLst>
          </p:cNvPr>
          <p:cNvSpPr>
            <a:spLocks noGrp="1"/>
          </p:cNvSpPr>
          <p:nvPr>
            <p:ph type="body" sz="quarter" idx="16"/>
          </p:nvPr>
        </p:nvSpPr>
        <p:spPr/>
        <p:txBody>
          <a:bodyPr anchor="t">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Kies de leukste materialen voor kinderen van 4 tot 6 jaar! Luister naar het digitale prentenboek, doe de waterestafetterace, bekijk de praatplaten of speel het memoryspel. En vergeet niet het </a:t>
            </a:r>
            <a:r>
              <a:rPr lang="nl-NL" sz="16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Kraanwaterdaglied</a:t>
            </a:r>
            <a:r>
              <a:rPr lang="nl-NL"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te zingen!</a:t>
            </a:r>
          </a:p>
        </p:txBody>
      </p:sp>
      <p:sp>
        <p:nvSpPr>
          <p:cNvPr id="17" name="Tijdelijke aanduiding voor tekst 16">
            <a:extLst>
              <a:ext uri="{FF2B5EF4-FFF2-40B4-BE49-F238E27FC236}">
                <a16:creationId xmlns:a16="http://schemas.microsoft.com/office/drawing/2014/main" id="{286029D4-133A-950B-471E-94835D22539A}"/>
              </a:ext>
            </a:extLst>
          </p:cNvPr>
          <p:cNvSpPr>
            <a:spLocks noGrp="1"/>
          </p:cNvSpPr>
          <p:nvPr>
            <p:ph type="body" sz="quarter" idx="17"/>
          </p:nvPr>
        </p:nvSpPr>
        <p:spPr>
          <a:xfrm>
            <a:off x="1083119" y="4614228"/>
            <a:ext cx="2161379" cy="712165"/>
          </a:xfrm>
        </p:spPr>
        <p:txBody>
          <a:bodyPr vert="horz" lIns="91440" tIns="45720" rIns="91440" bIns="45720" rtlCol="0" anchor="t">
            <a:noAutofit/>
          </a:bodyPr>
          <a:lstStyle/>
          <a:p>
            <a:r>
              <a:rPr lang="nl-NL" dirty="0">
                <a:solidFill>
                  <a:schemeClr val="accent1"/>
                </a:solidFill>
                <a:latin typeface="Open Sans"/>
                <a:ea typeface="Open Sans"/>
                <a:cs typeface="Open Sans"/>
              </a:rPr>
              <a:t>PRENTENBOEK (NIEUW) </a:t>
            </a:r>
            <a:endParaRPr lang="nl-NL" dirty="0">
              <a:solidFill>
                <a:schemeClr val="accent1"/>
              </a:solidFill>
            </a:endParaRPr>
          </a:p>
        </p:txBody>
      </p:sp>
      <p:sp>
        <p:nvSpPr>
          <p:cNvPr id="22" name="Tijdelijke aanduiding voor tekst 21">
            <a:extLst>
              <a:ext uri="{FF2B5EF4-FFF2-40B4-BE49-F238E27FC236}">
                <a16:creationId xmlns:a16="http://schemas.microsoft.com/office/drawing/2014/main" id="{E1382728-1B90-F72E-A290-0396439B29AB}"/>
              </a:ext>
            </a:extLst>
          </p:cNvPr>
          <p:cNvSpPr>
            <a:spLocks noGrp="1"/>
          </p:cNvSpPr>
          <p:nvPr>
            <p:ph type="body" sz="quarter" idx="18"/>
          </p:nvPr>
        </p:nvSpPr>
        <p:spPr>
          <a:xfrm>
            <a:off x="3557619" y="4614228"/>
            <a:ext cx="2414360" cy="708721"/>
          </a:xfrm>
        </p:spPr>
        <p:txBody>
          <a:bodyPr vert="horz" lIns="91440" tIns="45720" rIns="91440" bIns="45720" rtlCol="0" anchor="t">
            <a:normAutofit/>
          </a:bodyPr>
          <a:lstStyle/>
          <a:p>
            <a:r>
              <a:rPr lang="nl-NL" dirty="0">
                <a:solidFill>
                  <a:schemeClr val="accent1"/>
                </a:solidFill>
              </a:rPr>
              <a:t>WATERESTAFETTE</a:t>
            </a:r>
          </a:p>
        </p:txBody>
      </p:sp>
      <p:sp>
        <p:nvSpPr>
          <p:cNvPr id="23" name="Tijdelijke aanduiding voor tekst 22">
            <a:extLst>
              <a:ext uri="{FF2B5EF4-FFF2-40B4-BE49-F238E27FC236}">
                <a16:creationId xmlns:a16="http://schemas.microsoft.com/office/drawing/2014/main" id="{08EF2356-4903-E221-8314-CF5C11FF10FC}"/>
              </a:ext>
            </a:extLst>
          </p:cNvPr>
          <p:cNvSpPr>
            <a:spLocks noGrp="1"/>
          </p:cNvSpPr>
          <p:nvPr>
            <p:ph type="body" sz="quarter" idx="19"/>
          </p:nvPr>
        </p:nvSpPr>
        <p:spPr/>
        <p:txBody>
          <a:bodyPr>
            <a:normAutofit/>
          </a:bodyPr>
          <a:lstStyle/>
          <a:p>
            <a:r>
              <a:rPr lang="nl-NL" dirty="0">
                <a:solidFill>
                  <a:schemeClr val="accent1"/>
                </a:solidFill>
                <a:latin typeface="Open Sans"/>
                <a:ea typeface="Open Sans"/>
                <a:cs typeface="Open Sans"/>
              </a:rPr>
              <a:t>PRAATPLATEN</a:t>
            </a:r>
            <a:endParaRPr lang="nl-NL" dirty="0">
              <a:solidFill>
                <a:schemeClr val="accent1"/>
              </a:solidFill>
            </a:endParaRPr>
          </a:p>
        </p:txBody>
      </p:sp>
      <p:sp>
        <p:nvSpPr>
          <p:cNvPr id="11" name="Tijdelijke aanduiding voor tekst 10">
            <a:extLst>
              <a:ext uri="{FF2B5EF4-FFF2-40B4-BE49-F238E27FC236}">
                <a16:creationId xmlns:a16="http://schemas.microsoft.com/office/drawing/2014/main" id="{55610177-CFFF-8E5F-9C46-AF15191BE1BD}"/>
              </a:ext>
            </a:extLst>
          </p:cNvPr>
          <p:cNvSpPr>
            <a:spLocks noGrp="1"/>
          </p:cNvSpPr>
          <p:nvPr>
            <p:ph type="body" sz="quarter" idx="21"/>
          </p:nvPr>
        </p:nvSpPr>
        <p:spPr/>
        <p:txBody>
          <a:bodyPr>
            <a:normAutofit/>
          </a:bodyPr>
          <a:lstStyle/>
          <a:p>
            <a:r>
              <a:rPr lang="nl-NL" dirty="0">
                <a:solidFill>
                  <a:schemeClr val="accent1"/>
                </a:solidFill>
              </a:rPr>
              <a:t>KRAANWATERDAGLIED</a:t>
            </a:r>
          </a:p>
        </p:txBody>
      </p:sp>
      <p:sp>
        <p:nvSpPr>
          <p:cNvPr id="3" name="Afgeronde rechthoek 14">
            <a:hlinkClick r:id="rId3"/>
            <a:extLst>
              <a:ext uri="{FF2B5EF4-FFF2-40B4-BE49-F238E27FC236}">
                <a16:creationId xmlns:a16="http://schemas.microsoft.com/office/drawing/2014/main" id="{6E47630C-E150-04E2-BDFC-2015AB4656EA}"/>
              </a:ext>
            </a:extLst>
          </p:cNvPr>
          <p:cNvSpPr/>
          <p:nvPr/>
        </p:nvSpPr>
        <p:spPr>
          <a:xfrm>
            <a:off x="4788694" y="5733747"/>
            <a:ext cx="2614613" cy="602790"/>
          </a:xfrm>
          <a:prstGeom prst="roundRect">
            <a:avLst>
              <a:gd name="adj" fmla="val 50000"/>
            </a:avLst>
          </a:prstGeom>
          <a:solidFill>
            <a:srgbClr val="00B0F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bg1"/>
                </a:solidFill>
                <a:latin typeface="Calibri" panose="020F0502020204030204" pitchFamily="34" charset="0"/>
                <a:ea typeface="Calibri" panose="020F0502020204030204" pitchFamily="34" charset="0"/>
                <a:cs typeface="Calibri" panose="020F0502020204030204" pitchFamily="34" charset="0"/>
              </a:rPr>
              <a:t>MEER ACTIVITEITEN</a:t>
            </a:r>
          </a:p>
        </p:txBody>
      </p:sp>
      <p:pic>
        <p:nvPicPr>
          <p:cNvPr id="4" name="Afbeelding 3">
            <a:extLst>
              <a:ext uri="{FF2B5EF4-FFF2-40B4-BE49-F238E27FC236}">
                <a16:creationId xmlns:a16="http://schemas.microsoft.com/office/drawing/2014/main" id="{807A6944-A9AE-B782-CE1E-F562E4EE9AF3}"/>
              </a:ext>
            </a:extLst>
          </p:cNvPr>
          <p:cNvPicPr>
            <a:picLocks noChangeAspect="1"/>
          </p:cNvPicPr>
          <p:nvPr/>
        </p:nvPicPr>
        <p:blipFill>
          <a:blip r:embed="rId4"/>
          <a:stretch>
            <a:fillRect/>
          </a:stretch>
        </p:blipFill>
        <p:spPr>
          <a:xfrm>
            <a:off x="3732779" y="2201383"/>
            <a:ext cx="2239200" cy="2239200"/>
          </a:xfrm>
          <a:prstGeom prst="rect">
            <a:avLst/>
          </a:prstGeom>
        </p:spPr>
      </p:pic>
      <p:pic>
        <p:nvPicPr>
          <p:cNvPr id="9" name="Tijdelijke aanduiding voor afbeelding 3" descr="Afbeelding met kleding, buitenshuis, persoon, vrouw&#10;&#10;Automatisch gegenereerde beschrijving">
            <a:extLst>
              <a:ext uri="{FF2B5EF4-FFF2-40B4-BE49-F238E27FC236}">
                <a16:creationId xmlns:a16="http://schemas.microsoft.com/office/drawing/2014/main" id="{2FC66B61-54FD-3D2E-14C2-883E198A465B}"/>
              </a:ext>
            </a:extLst>
          </p:cNvPr>
          <p:cNvPicPr>
            <a:picLocks noChangeAspect="1"/>
          </p:cNvPicPr>
          <p:nvPr/>
        </p:nvPicPr>
        <p:blipFill>
          <a:blip r:embed="rId5" cstate="print">
            <a:extLst>
              <a:ext uri="{28A0092B-C50C-407E-A947-70E740481C1C}">
                <a14:useLocalDpi xmlns:a14="http://schemas.microsoft.com/office/drawing/2010/main" val="0"/>
              </a:ext>
            </a:extLst>
          </a:blip>
          <a:srcRect l="16643" r="16643"/>
          <a:stretch>
            <a:fillRect/>
          </a:stretch>
        </p:blipFill>
        <p:spPr>
          <a:xfrm>
            <a:off x="8888729" y="2187183"/>
            <a:ext cx="2240189" cy="2239200"/>
          </a:xfrm>
          <a:prstGeom prst="rect">
            <a:avLst/>
          </a:prstGeom>
        </p:spPr>
      </p:pic>
      <p:pic>
        <p:nvPicPr>
          <p:cNvPr id="5" name="Afbeelding 4" descr="Afbeelding met tekenfilm, clipart, tekening, illustratie&#10;&#10;Door AI gegenereerde inhoud is mogelijk onjuist.">
            <a:extLst>
              <a:ext uri="{FF2B5EF4-FFF2-40B4-BE49-F238E27FC236}">
                <a16:creationId xmlns:a16="http://schemas.microsoft.com/office/drawing/2014/main" id="{8F689CFF-8AF6-9BB7-45A5-9244362D7A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025" y="1698885"/>
            <a:ext cx="1306657" cy="3013508"/>
          </a:xfrm>
          <a:prstGeom prst="rect">
            <a:avLst/>
          </a:prstGeom>
        </p:spPr>
      </p:pic>
      <p:pic>
        <p:nvPicPr>
          <p:cNvPr id="7" name="Tijdelijke aanduiding voor afbeelding 15">
            <a:extLst>
              <a:ext uri="{FF2B5EF4-FFF2-40B4-BE49-F238E27FC236}">
                <a16:creationId xmlns:a16="http://schemas.microsoft.com/office/drawing/2014/main" id="{F58ED150-E4A8-A31F-EB31-A783C34D23B8}"/>
              </a:ext>
            </a:extLst>
          </p:cNvPr>
          <p:cNvPicPr>
            <a:picLocks noChangeAspect="1"/>
          </p:cNvPicPr>
          <p:nvPr/>
        </p:nvPicPr>
        <p:blipFill>
          <a:blip r:embed="rId7" cstate="print">
            <a:extLst>
              <a:ext uri="{28A0092B-C50C-407E-A947-70E740481C1C}">
                <a14:useLocalDpi xmlns:a14="http://schemas.microsoft.com/office/drawing/2010/main" val="0"/>
              </a:ext>
            </a:extLst>
          </a:blip>
          <a:srcRect l="11950" r="31782"/>
          <a:stretch>
            <a:fillRect/>
          </a:stretch>
        </p:blipFill>
        <p:spPr>
          <a:xfrm>
            <a:off x="989393" y="2187183"/>
            <a:ext cx="2240189" cy="2239200"/>
          </a:xfrm>
          <a:prstGeom prst="rect">
            <a:avLst/>
          </a:prstGeom>
        </p:spPr>
      </p:pic>
    </p:spTree>
    <p:extLst>
      <p:ext uri="{BB962C8B-B14F-4D97-AF65-F5344CB8AC3E}">
        <p14:creationId xmlns:p14="http://schemas.microsoft.com/office/powerpoint/2010/main" val="1006724949"/>
      </p:ext>
    </p:extLst>
  </p:cSld>
  <p:clrMapOvr>
    <a:masterClrMapping/>
  </p:clrMapOvr>
</p:sld>
</file>

<file path=ppt/theme/theme1.xml><?xml version="1.0" encoding="utf-8"?>
<a:theme xmlns:a="http://schemas.openxmlformats.org/drawingml/2006/main" name="Kantoorthema">
  <a:themeElements>
    <a:clrScheme name="Aangepast 3">
      <a:dk1>
        <a:sysClr val="windowText" lastClr="000000"/>
      </a:dk1>
      <a:lt1>
        <a:sysClr val="window" lastClr="FFFFFF"/>
      </a:lt1>
      <a:dk2>
        <a:srgbClr val="0E2841"/>
      </a:dk2>
      <a:lt2>
        <a:srgbClr val="E8E8E8"/>
      </a:lt2>
      <a:accent1>
        <a:srgbClr val="156082"/>
      </a:accent1>
      <a:accent2>
        <a:srgbClr val="E97132"/>
      </a:accent2>
      <a:accent3>
        <a:srgbClr val="DBE9F7"/>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095BBF60614640A6382A98A6922223" ma:contentTypeVersion="22" ma:contentTypeDescription="Een nieuw document maken." ma:contentTypeScope="" ma:versionID="a2556c9012a9b6d02eacef4028716d56">
  <xsd:schema xmlns:xsd="http://www.w3.org/2001/XMLSchema" xmlns:xs="http://www.w3.org/2001/XMLSchema" xmlns:p="http://schemas.microsoft.com/office/2006/metadata/properties" xmlns:ns2="40fcaa1a-ac74-410f-95bc-20bbab667105" xmlns:ns3="16fe547f-eec1-4793-a1b6-34d56b9fc957" targetNamespace="http://schemas.microsoft.com/office/2006/metadata/properties" ma:root="true" ma:fieldsID="991377a11ea41d026034a94dcbcf8e7c" ns2:_="" ns3:_="">
    <xsd:import namespace="40fcaa1a-ac74-410f-95bc-20bbab667105"/>
    <xsd:import namespace="16fe547f-eec1-4793-a1b6-34d56b9fc9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Soort"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caa1a-ac74-410f-95bc-20bbab6671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Soort" ma:index="21" nillable="true" ma:displayName="Soort" ma:format="Dropdown" ma:internalName="Soort">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783c6dbd-d7b0-4fca-a2a6-200f1dabdf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fe547f-eec1-4793-a1b6-34d56b9fc957"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90f3078a-0a21-48a6-87a3-d4756e3461c8}" ma:internalName="TaxCatchAll" ma:showField="CatchAllData" ma:web="16fe547f-eec1-4793-a1b6-34d56b9fc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fcaa1a-ac74-410f-95bc-20bbab667105">
      <Terms xmlns="http://schemas.microsoft.com/office/infopath/2007/PartnerControls"/>
    </lcf76f155ced4ddcb4097134ff3c332f>
    <TaxCatchAll xmlns="16fe547f-eec1-4793-a1b6-34d56b9fc957" xsi:nil="true"/>
    <Soort xmlns="40fcaa1a-ac74-410f-95bc-20bbab667105" xsi:nil="true"/>
  </documentManagement>
</p:properties>
</file>

<file path=customXml/itemProps1.xml><?xml version="1.0" encoding="utf-8"?>
<ds:datastoreItem xmlns:ds="http://schemas.openxmlformats.org/officeDocument/2006/customXml" ds:itemID="{6A30E5BF-BD22-40B9-AED9-633094F8F018}">
  <ds:schemaRefs>
    <ds:schemaRef ds:uri="http://schemas.microsoft.com/sharepoint/v3/contenttype/forms"/>
  </ds:schemaRefs>
</ds:datastoreItem>
</file>

<file path=customXml/itemProps2.xml><?xml version="1.0" encoding="utf-8"?>
<ds:datastoreItem xmlns:ds="http://schemas.openxmlformats.org/officeDocument/2006/customXml" ds:itemID="{AE2F7B05-9826-42AE-B2F8-C8A18CB7F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caa1a-ac74-410f-95bc-20bbab667105"/>
    <ds:schemaRef ds:uri="16fe547f-eec1-4793-a1b6-34d56b9fc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319A18-C3FB-49AE-8AB5-B008443C840A}">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16fe547f-eec1-4793-a1b6-34d56b9fc957"/>
    <ds:schemaRef ds:uri="40fcaa1a-ac74-410f-95bc-20bbab667105"/>
  </ds:schemaRefs>
</ds:datastoreItem>
</file>

<file path=docProps/app.xml><?xml version="1.0" encoding="utf-8"?>
<Properties xmlns="http://schemas.openxmlformats.org/officeDocument/2006/extended-properties" xmlns:vt="http://schemas.openxmlformats.org/officeDocument/2006/docPropsVTypes">
  <TotalTime>52</TotalTime>
  <Words>909</Words>
  <Application>Microsoft Office PowerPoint</Application>
  <PresentationFormat>Breedbeeld</PresentationFormat>
  <Paragraphs>78</Paragraphs>
  <Slides>17</Slides>
  <Notes>4</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Aptos</vt:lpstr>
      <vt:lpstr>Aptos Display</vt:lpstr>
      <vt:lpstr>Arial</vt:lpstr>
      <vt:lpstr>Calibri</vt:lpstr>
      <vt:lpstr>Open Sans</vt:lpstr>
      <vt:lpstr>Open Sans Semibold</vt:lpstr>
      <vt:lpstr>Kantoorthema</vt:lpstr>
      <vt:lpstr>PowerPoint-presentatie</vt:lpstr>
      <vt:lpstr>Waarom Nationale Kraanwaterdag?</vt:lpstr>
      <vt:lpstr>Waarom kraanwater drinken?</vt:lpstr>
      <vt:lpstr>Waarom slim omgaan met kraanwater?</vt:lpstr>
      <vt:lpstr>Wat is Nationale Kraanwaterdag?</vt:lpstr>
      <vt:lpstr>Hoe zag Kraanwaterdag er vorig jaar uit?</vt:lpstr>
      <vt:lpstr>Hoe ziet een Kraanwaterdagles eruit?</vt:lpstr>
      <vt:lpstr>Lesmateriaal 2-4 jaar</vt:lpstr>
      <vt:lpstr>Lesmateriaal 4-6 jaar</vt:lpstr>
      <vt:lpstr>Lesmateriaal 7-10 jaar</vt:lpstr>
      <vt:lpstr>Lesmateriaal 10+ jaar</vt:lpstr>
      <vt:lpstr>PowerPoint-presentatie</vt:lpstr>
      <vt:lpstr>Oudervideo: Kraanwater met liefde</vt:lpstr>
      <vt:lpstr>PowerPoint-presentatie</vt:lpstr>
      <vt:lpstr>PowerPoint-presentatie</vt:lpstr>
      <vt:lpstr>Nationale Kraanwaterdag is een initiatief van de Nederlandse drinkwaterbedrijven</vt:lpstr>
      <vt:lpstr>Gesteund door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Frederiek de Vries Robbé</cp:lastModifiedBy>
  <cp:revision>3</cp:revision>
  <dcterms:created xsi:type="dcterms:W3CDTF">2025-03-12T14:06:50Z</dcterms:created>
  <dcterms:modified xsi:type="dcterms:W3CDTF">2026-05-11T13:30:51Z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0x0101004C095BBF60614640A6382A98A6922223</vt:lpwstr>
  </property>
  <property fmtid="{D5CDD505-2E9C-101B-9397-08002B2CF9AE}" pid="3" name="MediaServiceImageTags">
    <vt:lpwstr/>
  </property>
</Properties>
</file>