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1B_B0B13EB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79" r:id="rId5"/>
    <p:sldId id="257" r:id="rId6"/>
    <p:sldId id="261" r:id="rId7"/>
    <p:sldId id="266" r:id="rId8"/>
    <p:sldId id="275" r:id="rId9"/>
    <p:sldId id="288" r:id="rId10"/>
    <p:sldId id="283" r:id="rId11"/>
    <p:sldId id="267" r:id="rId12"/>
    <p:sldId id="285" r:id="rId13"/>
    <p:sldId id="286" r:id="rId14"/>
    <p:sldId id="264" r:id="rId15"/>
    <p:sldId id="265" r:id="rId16"/>
    <p:sldId id="287" r:id="rId17"/>
    <p:sldId id="278" r:id="rId18"/>
    <p:sldId id="259" r:id="rId19"/>
    <p:sldId id="271"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A80F91A1-3DBA-5BD4-2705-B38CDAB6B10C}" name="Frederiek de Vries Robbé" initials="Fd" userId="S::fdv@podium.nl::fdc547e9-d31c-41dc-9130-17ff1eac8a8a"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AFA"/>
    <a:srgbClr val="A82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8217A8-2FBA-4313-B32E-F307C9194FBC}" v="14" dt="2025-03-27T16:50:40.57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72" y="106"/>
      </p:cViewPr>
      <p:guideLst>
        <p:guide orient="horz" pos="2115"/>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deriek de Vries Robbé" userId="fdc547e9-d31c-41dc-9130-17ff1eac8a8a" providerId="ADAL" clId="{CDD995E4-EBAC-426E-B028-76365A0375AF}"/>
    <pc:docChg chg="undo custSel addSld delSld modSld">
      <pc:chgData name="Frederiek de Vries Robbé" userId="fdc547e9-d31c-41dc-9130-17ff1eac8a8a" providerId="ADAL" clId="{CDD995E4-EBAC-426E-B028-76365A0375AF}" dt="2025-03-10T15:30:04.236" v="808" actId="1076"/>
      <pc:docMkLst>
        <pc:docMk/>
      </pc:docMkLst>
      <pc:sldChg chg="addSp delSp modSp mod">
        <pc:chgData name="Frederiek de Vries Robbé" userId="fdc547e9-d31c-41dc-9130-17ff1eac8a8a" providerId="ADAL" clId="{CDD995E4-EBAC-426E-B028-76365A0375AF}" dt="2025-03-10T13:25:56.538" v="8" actId="1076"/>
        <pc:sldMkLst>
          <pc:docMk/>
          <pc:sldMk cId="3708697423" sldId="259"/>
        </pc:sldMkLst>
        <pc:picChg chg="add mod modCrop">
          <ac:chgData name="Frederiek de Vries Robbé" userId="fdc547e9-d31c-41dc-9130-17ff1eac8a8a" providerId="ADAL" clId="{CDD995E4-EBAC-426E-B028-76365A0375AF}" dt="2025-03-10T13:25:56.538" v="8" actId="1076"/>
          <ac:picMkLst>
            <pc:docMk/>
            <pc:sldMk cId="3708697423" sldId="259"/>
            <ac:picMk id="9" creationId="{3507861D-BFEA-731E-11AA-D221834D9ABF}"/>
          </ac:picMkLst>
        </pc:picChg>
      </pc:sldChg>
      <pc:sldChg chg="addSp delSp modSp mod">
        <pc:chgData name="Frederiek de Vries Robbé" userId="fdc547e9-d31c-41dc-9130-17ff1eac8a8a" providerId="ADAL" clId="{CDD995E4-EBAC-426E-B028-76365A0375AF}" dt="2025-03-10T15:14:05.085" v="666" actId="14100"/>
        <pc:sldMkLst>
          <pc:docMk/>
          <pc:sldMk cId="467308620" sldId="267"/>
        </pc:sldMkLst>
        <pc:spChg chg="mod">
          <ac:chgData name="Frederiek de Vries Robbé" userId="fdc547e9-d31c-41dc-9130-17ff1eac8a8a" providerId="ADAL" clId="{CDD995E4-EBAC-426E-B028-76365A0375AF}" dt="2025-03-10T15:13:55.270" v="665" actId="20577"/>
          <ac:spMkLst>
            <pc:docMk/>
            <pc:sldMk cId="467308620" sldId="267"/>
            <ac:spMk id="6" creationId="{E8833333-ADF6-A019-1079-B5156B9F5215}"/>
          </ac:spMkLst>
        </pc:spChg>
        <pc:spChg chg="add mod">
          <ac:chgData name="Frederiek de Vries Robbé" userId="fdc547e9-d31c-41dc-9130-17ff1eac8a8a" providerId="ADAL" clId="{CDD995E4-EBAC-426E-B028-76365A0375AF}" dt="2025-03-10T15:09:49.821" v="553" actId="1076"/>
          <ac:spMkLst>
            <pc:docMk/>
            <pc:sldMk cId="467308620" sldId="267"/>
            <ac:spMk id="7" creationId="{3FBA5107-1F13-EAD7-BB9A-1A04D2844754}"/>
          </ac:spMkLst>
        </pc:spChg>
        <pc:spChg chg="mod">
          <ac:chgData name="Frederiek de Vries Robbé" userId="fdc547e9-d31c-41dc-9130-17ff1eac8a8a" providerId="ADAL" clId="{CDD995E4-EBAC-426E-B028-76365A0375AF}" dt="2025-03-10T15:14:05.085" v="666" actId="14100"/>
          <ac:spMkLst>
            <pc:docMk/>
            <pc:sldMk cId="467308620" sldId="267"/>
            <ac:spMk id="17" creationId="{286029D4-133A-950B-471E-94835D22539A}"/>
          </ac:spMkLst>
        </pc:spChg>
        <pc:spChg chg="mod">
          <ac:chgData name="Frederiek de Vries Robbé" userId="fdc547e9-d31c-41dc-9130-17ff1eac8a8a" providerId="ADAL" clId="{CDD995E4-EBAC-426E-B028-76365A0375AF}" dt="2025-03-10T13:30:19.973" v="80"/>
          <ac:spMkLst>
            <pc:docMk/>
            <pc:sldMk cId="467308620" sldId="267"/>
            <ac:spMk id="22" creationId="{E1382728-1B90-F72E-A290-0396439B29AB}"/>
          </ac:spMkLst>
        </pc:spChg>
        <pc:picChg chg="mod">
          <ac:chgData name="Frederiek de Vries Robbé" userId="fdc547e9-d31c-41dc-9130-17ff1eac8a8a" providerId="ADAL" clId="{CDD995E4-EBAC-426E-B028-76365A0375AF}" dt="2025-03-10T15:09:40.118" v="552" actId="1076"/>
          <ac:picMkLst>
            <pc:docMk/>
            <pc:sldMk cId="467308620" sldId="267"/>
            <ac:picMk id="5" creationId="{076713D5-ED17-A495-7414-6602535D5CA4}"/>
          </ac:picMkLst>
        </pc:picChg>
      </pc:sldChg>
      <pc:sldChg chg="addSp delSp modSp del mod modClrScheme delAnim modAnim chgLayout">
        <pc:chgData name="Frederiek de Vries Robbé" userId="fdc547e9-d31c-41dc-9130-17ff1eac8a8a" providerId="ADAL" clId="{CDD995E4-EBAC-426E-B028-76365A0375AF}" dt="2025-03-10T15:29:56.800" v="806" actId="47"/>
        <pc:sldMkLst>
          <pc:docMk/>
          <pc:sldMk cId="2409117968" sldId="273"/>
        </pc:sldMkLst>
      </pc:sldChg>
      <pc:sldChg chg="modSp mod">
        <pc:chgData name="Frederiek de Vries Robbé" userId="fdc547e9-d31c-41dc-9130-17ff1eac8a8a" providerId="ADAL" clId="{CDD995E4-EBAC-426E-B028-76365A0375AF}" dt="2025-03-10T15:19:05.517" v="739" actId="6549"/>
        <pc:sldMkLst>
          <pc:docMk/>
          <pc:sldMk cId="2422048007" sldId="275"/>
        </pc:sldMkLst>
        <pc:spChg chg="mod">
          <ac:chgData name="Frederiek de Vries Robbé" userId="fdc547e9-d31c-41dc-9130-17ff1eac8a8a" providerId="ADAL" clId="{CDD995E4-EBAC-426E-B028-76365A0375AF}" dt="2025-03-10T15:19:05.517" v="739" actId="6549"/>
          <ac:spMkLst>
            <pc:docMk/>
            <pc:sldMk cId="2422048007" sldId="275"/>
            <ac:spMk id="7" creationId="{B0638182-8CE5-A130-4D24-70C5119B12B9}"/>
          </ac:spMkLst>
        </pc:spChg>
      </pc:sldChg>
      <pc:sldChg chg="addSp delSp modSp mod">
        <pc:chgData name="Frederiek de Vries Robbé" userId="fdc547e9-d31c-41dc-9130-17ff1eac8a8a" providerId="ADAL" clId="{CDD995E4-EBAC-426E-B028-76365A0375AF}" dt="2025-03-10T15:14:12.590" v="667" actId="14100"/>
        <pc:sldMkLst>
          <pc:docMk/>
          <pc:sldMk cId="1006724949" sldId="285"/>
        </pc:sldMkLst>
        <pc:spChg chg="mod">
          <ac:chgData name="Frederiek de Vries Robbé" userId="fdc547e9-d31c-41dc-9130-17ff1eac8a8a" providerId="ADAL" clId="{CDD995E4-EBAC-426E-B028-76365A0375AF}" dt="2025-03-10T15:08:25.532" v="541" actId="20577"/>
          <ac:spMkLst>
            <pc:docMk/>
            <pc:sldMk cId="1006724949" sldId="285"/>
            <ac:spMk id="6" creationId="{E8833333-ADF6-A019-1079-B5156B9F5215}"/>
          </ac:spMkLst>
        </pc:spChg>
        <pc:spChg chg="mod">
          <ac:chgData name="Frederiek de Vries Robbé" userId="fdc547e9-d31c-41dc-9130-17ff1eac8a8a" providerId="ADAL" clId="{CDD995E4-EBAC-426E-B028-76365A0375AF}" dt="2025-03-10T13:58:58.027" v="263" actId="20577"/>
          <ac:spMkLst>
            <pc:docMk/>
            <pc:sldMk cId="1006724949" sldId="285"/>
            <ac:spMk id="11" creationId="{55610177-CFFF-8E5F-9C46-AF15191BE1BD}"/>
          </ac:spMkLst>
        </pc:spChg>
        <pc:spChg chg="add del mod">
          <ac:chgData name="Frederiek de Vries Robbé" userId="fdc547e9-d31c-41dc-9130-17ff1eac8a8a" providerId="ADAL" clId="{CDD995E4-EBAC-426E-B028-76365A0375AF}" dt="2025-03-10T14:03:03.513" v="396" actId="1076"/>
          <ac:spMkLst>
            <pc:docMk/>
            <pc:sldMk cId="1006724949" sldId="285"/>
            <ac:spMk id="12" creationId="{DB6BAB90-433C-39CB-F621-4970E8F5C468}"/>
          </ac:spMkLst>
        </pc:spChg>
        <pc:spChg chg="mod">
          <ac:chgData name="Frederiek de Vries Robbé" userId="fdc547e9-d31c-41dc-9130-17ff1eac8a8a" providerId="ADAL" clId="{CDD995E4-EBAC-426E-B028-76365A0375AF}" dt="2025-03-10T15:14:12.590" v="667" actId="14100"/>
          <ac:spMkLst>
            <pc:docMk/>
            <pc:sldMk cId="1006724949" sldId="285"/>
            <ac:spMk id="17" creationId="{286029D4-133A-950B-471E-94835D22539A}"/>
          </ac:spMkLst>
        </pc:spChg>
        <pc:spChg chg="mod">
          <ac:chgData name="Frederiek de Vries Robbé" userId="fdc547e9-d31c-41dc-9130-17ff1eac8a8a" providerId="ADAL" clId="{CDD995E4-EBAC-426E-B028-76365A0375AF}" dt="2025-03-10T14:01:03.915" v="353" actId="20577"/>
          <ac:spMkLst>
            <pc:docMk/>
            <pc:sldMk cId="1006724949" sldId="285"/>
            <ac:spMk id="22" creationId="{E1382728-1B90-F72E-A290-0396439B29AB}"/>
          </ac:spMkLst>
        </pc:spChg>
        <pc:spChg chg="mod">
          <ac:chgData name="Frederiek de Vries Robbé" userId="fdc547e9-d31c-41dc-9130-17ff1eac8a8a" providerId="ADAL" clId="{CDD995E4-EBAC-426E-B028-76365A0375AF}" dt="2025-03-10T13:59:06.400" v="264"/>
          <ac:spMkLst>
            <pc:docMk/>
            <pc:sldMk cId="1006724949" sldId="285"/>
            <ac:spMk id="23" creationId="{08EF2356-4903-E221-8314-CF5C11FF10FC}"/>
          </ac:spMkLst>
        </pc:spChg>
        <pc:picChg chg="add mod">
          <ac:chgData name="Frederiek de Vries Robbé" userId="fdc547e9-d31c-41dc-9130-17ff1eac8a8a" providerId="ADAL" clId="{CDD995E4-EBAC-426E-B028-76365A0375AF}" dt="2025-03-10T14:01:29.125" v="377" actId="1036"/>
          <ac:picMkLst>
            <pc:docMk/>
            <pc:sldMk cId="1006724949" sldId="285"/>
            <ac:picMk id="7" creationId="{3532CD52-F9CB-4EA3-C28D-69E56972989B}"/>
          </ac:picMkLst>
        </pc:picChg>
        <pc:picChg chg="mod">
          <ac:chgData name="Frederiek de Vries Robbé" userId="fdc547e9-d31c-41dc-9130-17ff1eac8a8a" providerId="ADAL" clId="{CDD995E4-EBAC-426E-B028-76365A0375AF}" dt="2025-03-10T14:03:23.792" v="397" actId="14100"/>
          <ac:picMkLst>
            <pc:docMk/>
            <pc:sldMk cId="1006724949" sldId="285"/>
            <ac:picMk id="14" creationId="{6BED37E3-A458-8C8F-D813-9C5C34AD313D}"/>
          </ac:picMkLst>
        </pc:picChg>
        <pc:picChg chg="add del mod">
          <ac:chgData name="Frederiek de Vries Robbé" userId="fdc547e9-d31c-41dc-9130-17ff1eac8a8a" providerId="ADAL" clId="{CDD995E4-EBAC-426E-B028-76365A0375AF}" dt="2025-03-10T15:09:11.957" v="549" actId="1076"/>
          <ac:picMkLst>
            <pc:docMk/>
            <pc:sldMk cId="1006724949" sldId="285"/>
            <ac:picMk id="18" creationId="{109AA38B-3468-B1CD-FA07-EDF970C1D865}"/>
          </ac:picMkLst>
        </pc:picChg>
      </pc:sldChg>
      <pc:sldChg chg="addSp delSp modSp mod">
        <pc:chgData name="Frederiek de Vries Robbé" userId="fdc547e9-d31c-41dc-9130-17ff1eac8a8a" providerId="ADAL" clId="{CDD995E4-EBAC-426E-B028-76365A0375AF}" dt="2025-03-10T15:17:30.143" v="690" actId="1038"/>
        <pc:sldMkLst>
          <pc:docMk/>
          <pc:sldMk cId="1004845539" sldId="286"/>
        </pc:sldMkLst>
        <pc:spChg chg="mod">
          <ac:chgData name="Frederiek de Vries Robbé" userId="fdc547e9-d31c-41dc-9130-17ff1eac8a8a" providerId="ADAL" clId="{CDD995E4-EBAC-426E-B028-76365A0375AF}" dt="2025-03-10T15:12:31.996" v="608" actId="20577"/>
          <ac:spMkLst>
            <pc:docMk/>
            <pc:sldMk cId="1004845539" sldId="286"/>
            <ac:spMk id="6" creationId="{E8833333-ADF6-A019-1079-B5156B9F5215}"/>
          </ac:spMkLst>
        </pc:spChg>
        <pc:spChg chg="mod">
          <ac:chgData name="Frederiek de Vries Robbé" userId="fdc547e9-d31c-41dc-9130-17ff1eac8a8a" providerId="ADAL" clId="{CDD995E4-EBAC-426E-B028-76365A0375AF}" dt="2025-03-10T15:13:07.551" v="636" actId="6549"/>
          <ac:spMkLst>
            <pc:docMk/>
            <pc:sldMk cId="1004845539" sldId="286"/>
            <ac:spMk id="11" creationId="{55610177-CFFF-8E5F-9C46-AF15191BE1BD}"/>
          </ac:spMkLst>
        </pc:spChg>
        <pc:spChg chg="mod">
          <ac:chgData name="Frederiek de Vries Robbé" userId="fdc547e9-d31c-41dc-9130-17ff1eac8a8a" providerId="ADAL" clId="{CDD995E4-EBAC-426E-B028-76365A0375AF}" dt="2025-03-10T14:00:53.570" v="351" actId="20577"/>
          <ac:spMkLst>
            <pc:docMk/>
            <pc:sldMk cId="1004845539" sldId="286"/>
            <ac:spMk id="17" creationId="{286029D4-133A-950B-471E-94835D22539A}"/>
          </ac:spMkLst>
        </pc:spChg>
        <pc:spChg chg="mod">
          <ac:chgData name="Frederiek de Vries Robbé" userId="fdc547e9-d31c-41dc-9130-17ff1eac8a8a" providerId="ADAL" clId="{CDD995E4-EBAC-426E-B028-76365A0375AF}" dt="2025-03-10T14:00:51.180" v="348" actId="20577"/>
          <ac:spMkLst>
            <pc:docMk/>
            <pc:sldMk cId="1004845539" sldId="286"/>
            <ac:spMk id="22" creationId="{E1382728-1B90-F72E-A290-0396439B29AB}"/>
          </ac:spMkLst>
        </pc:spChg>
        <pc:spChg chg="mod">
          <ac:chgData name="Frederiek de Vries Robbé" userId="fdc547e9-d31c-41dc-9130-17ff1eac8a8a" providerId="ADAL" clId="{CDD995E4-EBAC-426E-B028-76365A0375AF}" dt="2025-03-10T15:12:38.592" v="609"/>
          <ac:spMkLst>
            <pc:docMk/>
            <pc:sldMk cId="1004845539" sldId="286"/>
            <ac:spMk id="23" creationId="{08EF2356-4903-E221-8314-CF5C11FF10FC}"/>
          </ac:spMkLst>
        </pc:spChg>
        <pc:spChg chg="add mod">
          <ac:chgData name="Frederiek de Vries Robbé" userId="fdc547e9-d31c-41dc-9130-17ff1eac8a8a" providerId="ADAL" clId="{CDD995E4-EBAC-426E-B028-76365A0375AF}" dt="2025-03-10T15:16:44.553" v="687" actId="478"/>
          <ac:spMkLst>
            <pc:docMk/>
            <pc:sldMk cId="1004845539" sldId="286"/>
            <ac:spMk id="24" creationId="{ABD8CB8B-6971-960B-D09B-2483B07C6FCF}"/>
          </ac:spMkLst>
        </pc:spChg>
        <pc:picChg chg="mod">
          <ac:chgData name="Frederiek de Vries Robbé" userId="fdc547e9-d31c-41dc-9130-17ff1eac8a8a" providerId="ADAL" clId="{CDD995E4-EBAC-426E-B028-76365A0375AF}" dt="2025-03-10T15:17:30.143" v="690" actId="1038"/>
          <ac:picMkLst>
            <pc:docMk/>
            <pc:sldMk cId="1004845539" sldId="286"/>
            <ac:picMk id="9" creationId="{7B1A2F03-6395-BB71-C5A1-07A19EF05EF0}"/>
          </ac:picMkLst>
        </pc:picChg>
        <pc:picChg chg="mod">
          <ac:chgData name="Frederiek de Vries Robbé" userId="fdc547e9-d31c-41dc-9130-17ff1eac8a8a" providerId="ADAL" clId="{CDD995E4-EBAC-426E-B028-76365A0375AF}" dt="2025-03-10T15:16:40.199" v="686" actId="1076"/>
          <ac:picMkLst>
            <pc:docMk/>
            <pc:sldMk cId="1004845539" sldId="286"/>
            <ac:picMk id="14" creationId="{36B38A9F-0E29-5410-1728-36B98393A18E}"/>
          </ac:picMkLst>
        </pc:picChg>
        <pc:picChg chg="add mod modCrop">
          <ac:chgData name="Frederiek de Vries Robbé" userId="fdc547e9-d31c-41dc-9130-17ff1eac8a8a" providerId="ADAL" clId="{CDD995E4-EBAC-426E-B028-76365A0375AF}" dt="2025-03-10T15:16:28.801" v="683" actId="14100"/>
          <ac:picMkLst>
            <pc:docMk/>
            <pc:sldMk cId="1004845539" sldId="286"/>
            <ac:picMk id="18" creationId="{43F76E17-3D21-DA0D-BB8F-F0E65D7EF99A}"/>
          </ac:picMkLst>
        </pc:picChg>
      </pc:sldChg>
      <pc:sldChg chg="addSp delSp modSp add mod delAnim modAnim">
        <pc:chgData name="Frederiek de Vries Robbé" userId="fdc547e9-d31c-41dc-9130-17ff1eac8a8a" providerId="ADAL" clId="{CDD995E4-EBAC-426E-B028-76365A0375AF}" dt="2025-03-10T15:30:04.236" v="808" actId="1076"/>
        <pc:sldMkLst>
          <pc:docMk/>
          <pc:sldMk cId="1837136472" sldId="288"/>
        </pc:sldMkLst>
      </pc:sldChg>
    </pc:docChg>
  </pc:docChgLst>
  <pc:docChgLst>
    <pc:chgData name="Frederiek de Vries Robbé" userId="fdc547e9-d31c-41dc-9130-17ff1eac8a8a" providerId="ADAL" clId="{3D8217A8-2FBA-4313-B32E-F307C9194FBC}"/>
    <pc:docChg chg="undo custSel modSld">
      <pc:chgData name="Frederiek de Vries Robbé" userId="fdc547e9-d31c-41dc-9130-17ff1eac8a8a" providerId="ADAL" clId="{3D8217A8-2FBA-4313-B32E-F307C9194FBC}" dt="2025-03-27T16:51:12.445" v="99" actId="14100"/>
      <pc:docMkLst>
        <pc:docMk/>
      </pc:docMkLst>
      <pc:sldChg chg="addSp delSp modSp mod modCm">
        <pc:chgData name="Frederiek de Vries Robbé" userId="fdc547e9-d31c-41dc-9130-17ff1eac8a8a" providerId="ADAL" clId="{3D8217A8-2FBA-4313-B32E-F307C9194FBC}" dt="2025-03-27T13:49:44.725" v="2" actId="14826"/>
        <pc:sldMkLst>
          <pc:docMk/>
          <pc:sldMk cId="1279537210" sldId="264"/>
        </pc:sldMkLst>
        <pc:spChg chg="add del mod">
          <ac:chgData name="Frederiek de Vries Robbé" userId="fdc547e9-d31c-41dc-9130-17ff1eac8a8a" providerId="ADAL" clId="{3D8217A8-2FBA-4313-B32E-F307C9194FBC}" dt="2025-03-27T13:49:22.208" v="1" actId="478"/>
          <ac:spMkLst>
            <pc:docMk/>
            <pc:sldMk cId="1279537210" sldId="264"/>
            <ac:spMk id="5" creationId="{2135BF11-5113-0766-3C16-DEF005B163F2}"/>
          </ac:spMkLst>
        </pc:spChg>
        <pc:picChg chg="add del mod">
          <ac:chgData name="Frederiek de Vries Robbé" userId="fdc547e9-d31c-41dc-9130-17ff1eac8a8a" providerId="ADAL" clId="{3D8217A8-2FBA-4313-B32E-F307C9194FBC}" dt="2025-03-27T13:49:44.725" v="2" actId="14826"/>
          <ac:picMkLst>
            <pc:docMk/>
            <pc:sldMk cId="1279537210" sldId="264"/>
            <ac:picMk id="8" creationId="{A92E2B50-5B16-78D0-8A12-3AE3A5EC3BB5}"/>
          </ac:picMkLst>
        </pc:picChg>
        <pc:extLst>
          <p:ext xmlns:p="http://schemas.openxmlformats.org/presentationml/2006/main" uri="{D6D511B9-2390-475A-947B-AFAB55BFBCF1}">
            <pc226:cmChg xmlns:pc226="http://schemas.microsoft.com/office/powerpoint/2022/06/main/command" chg="mod">
              <pc226:chgData name="Frederiek de Vries Robbé" userId="fdc547e9-d31c-41dc-9130-17ff1eac8a8a" providerId="ADAL" clId="{3D8217A8-2FBA-4313-B32E-F307C9194FBC}" dt="2025-03-27T13:49:22.208" v="1" actId="478"/>
              <pc2:cmMkLst xmlns:pc2="http://schemas.microsoft.com/office/powerpoint/2019/9/main/command">
                <pc:docMk/>
                <pc:sldMk cId="1279537210" sldId="264"/>
                <pc2:cmMk id="{579785DC-44CA-4DBD-8786-55FF3D8F7F0C}"/>
              </pc2:cmMkLst>
            </pc226:cmChg>
          </p:ext>
        </pc:extLst>
      </pc:sldChg>
      <pc:sldChg chg="addSp delSp modSp mod">
        <pc:chgData name="Frederiek de Vries Robbé" userId="fdc547e9-d31c-41dc-9130-17ff1eac8a8a" providerId="ADAL" clId="{3D8217A8-2FBA-4313-B32E-F307C9194FBC}" dt="2025-03-27T16:39:26.966" v="90" actId="478"/>
        <pc:sldMkLst>
          <pc:docMk/>
          <pc:sldMk cId="170114853" sldId="266"/>
        </pc:sldMkLst>
        <pc:spChg chg="add del mod">
          <ac:chgData name="Frederiek de Vries Robbé" userId="fdc547e9-d31c-41dc-9130-17ff1eac8a8a" providerId="ADAL" clId="{3D8217A8-2FBA-4313-B32E-F307C9194FBC}" dt="2025-03-27T16:39:26.966" v="90" actId="478"/>
          <ac:spMkLst>
            <pc:docMk/>
            <pc:sldMk cId="170114853" sldId="266"/>
            <ac:spMk id="12" creationId="{C0FA83DF-D8D3-47B2-A78E-DDBFE76A48BF}"/>
          </ac:spMkLst>
        </pc:spChg>
        <pc:picChg chg="add del mod modCrop">
          <ac:chgData name="Frederiek de Vries Robbé" userId="fdc547e9-d31c-41dc-9130-17ff1eac8a8a" providerId="ADAL" clId="{3D8217A8-2FBA-4313-B32E-F307C9194FBC}" dt="2025-03-27T14:31:13.515" v="56" actId="478"/>
          <ac:picMkLst>
            <pc:docMk/>
            <pc:sldMk cId="170114853" sldId="266"/>
            <ac:picMk id="5" creationId="{B2A70F1D-6135-CD62-1A79-3FE43719047A}"/>
          </ac:picMkLst>
        </pc:picChg>
        <pc:picChg chg="add del mod modCrop">
          <ac:chgData name="Frederiek de Vries Robbé" userId="fdc547e9-d31c-41dc-9130-17ff1eac8a8a" providerId="ADAL" clId="{3D8217A8-2FBA-4313-B32E-F307C9194FBC}" dt="2025-03-27T16:35:55.276" v="85" actId="478"/>
          <ac:picMkLst>
            <pc:docMk/>
            <pc:sldMk cId="170114853" sldId="266"/>
            <ac:picMk id="7" creationId="{2867EAAF-A40E-8E1F-6ACC-D47B11485C30}"/>
          </ac:picMkLst>
        </pc:picChg>
        <pc:picChg chg="add del mod modCrop">
          <ac:chgData name="Frederiek de Vries Robbé" userId="fdc547e9-d31c-41dc-9130-17ff1eac8a8a" providerId="ADAL" clId="{3D8217A8-2FBA-4313-B32E-F307C9194FBC}" dt="2025-03-27T14:59:26.799" v="82" actId="478"/>
          <ac:picMkLst>
            <pc:docMk/>
            <pc:sldMk cId="170114853" sldId="266"/>
            <ac:picMk id="9" creationId="{208FED24-B29A-AF6F-A4FC-7343A9DE2253}"/>
          </ac:picMkLst>
        </pc:picChg>
        <pc:picChg chg="add del mod modCrop">
          <ac:chgData name="Frederiek de Vries Robbé" userId="fdc547e9-d31c-41dc-9130-17ff1eac8a8a" providerId="ADAL" clId="{3D8217A8-2FBA-4313-B32E-F307C9194FBC}" dt="2025-03-27T16:39:26.966" v="90" actId="478"/>
          <ac:picMkLst>
            <pc:docMk/>
            <pc:sldMk cId="170114853" sldId="266"/>
            <ac:picMk id="11" creationId="{32AFE6E2-0075-1C31-7F59-674A61F624D6}"/>
          </ac:picMkLst>
        </pc:picChg>
      </pc:sldChg>
      <pc:sldChg chg="addSp delSp modSp mod">
        <pc:chgData name="Frederiek de Vries Robbé" userId="fdc547e9-d31c-41dc-9130-17ff1eac8a8a" providerId="ADAL" clId="{3D8217A8-2FBA-4313-B32E-F307C9194FBC}" dt="2025-03-27T16:50:40.575" v="97"/>
        <pc:sldMkLst>
          <pc:docMk/>
          <pc:sldMk cId="467308620" sldId="267"/>
        </pc:sldMkLst>
        <pc:spChg chg="del">
          <ac:chgData name="Frederiek de Vries Robbé" userId="fdc547e9-d31c-41dc-9130-17ff1eac8a8a" providerId="ADAL" clId="{3D8217A8-2FBA-4313-B32E-F307C9194FBC}" dt="2025-03-27T16:50:40.227" v="96" actId="478"/>
          <ac:spMkLst>
            <pc:docMk/>
            <pc:sldMk cId="467308620" sldId="267"/>
            <ac:spMk id="7" creationId="{3FBA5107-1F13-EAD7-BB9A-1A04D2844754}"/>
          </ac:spMkLst>
        </pc:spChg>
        <pc:picChg chg="add mod">
          <ac:chgData name="Frederiek de Vries Robbé" userId="fdc547e9-d31c-41dc-9130-17ff1eac8a8a" providerId="ADAL" clId="{3D8217A8-2FBA-4313-B32E-F307C9194FBC}" dt="2025-03-27T16:50:40.575" v="97"/>
          <ac:picMkLst>
            <pc:docMk/>
            <pc:sldMk cId="467308620" sldId="267"/>
            <ac:picMk id="3" creationId="{234C3590-7697-35FE-1765-147B2991FBFD}"/>
          </ac:picMkLst>
        </pc:picChg>
        <pc:picChg chg="mod modCrop">
          <ac:chgData name="Frederiek de Vries Robbé" userId="fdc547e9-d31c-41dc-9130-17ff1eac8a8a" providerId="ADAL" clId="{3D8217A8-2FBA-4313-B32E-F307C9194FBC}" dt="2025-03-27T13:55:35.853" v="11" actId="18131"/>
          <ac:picMkLst>
            <pc:docMk/>
            <pc:sldMk cId="467308620" sldId="267"/>
            <ac:picMk id="16" creationId="{F6481847-2AEE-61AB-D177-22FA7EC85EA2}"/>
          </ac:picMkLst>
        </pc:picChg>
      </pc:sldChg>
      <pc:sldChg chg="addSp delSp modSp mod">
        <pc:chgData name="Frederiek de Vries Robbé" userId="fdc547e9-d31c-41dc-9130-17ff1eac8a8a" providerId="ADAL" clId="{3D8217A8-2FBA-4313-B32E-F307C9194FBC}" dt="2025-03-27T13:52:22.690" v="9" actId="1076"/>
        <pc:sldMkLst>
          <pc:docMk/>
          <pc:sldMk cId="966307606" sldId="271"/>
        </pc:sldMkLst>
        <pc:picChg chg="add mod">
          <ac:chgData name="Frederiek de Vries Robbé" userId="fdc547e9-d31c-41dc-9130-17ff1eac8a8a" providerId="ADAL" clId="{3D8217A8-2FBA-4313-B32E-F307C9194FBC}" dt="2025-03-27T13:52:22.690" v="9" actId="1076"/>
          <ac:picMkLst>
            <pc:docMk/>
            <pc:sldMk cId="966307606" sldId="271"/>
            <ac:picMk id="3" creationId="{FC184ADA-EAB0-1907-B68D-DE89067D6B1F}"/>
          </ac:picMkLst>
        </pc:picChg>
        <pc:picChg chg="del">
          <ac:chgData name="Frederiek de Vries Robbé" userId="fdc547e9-d31c-41dc-9130-17ff1eac8a8a" providerId="ADAL" clId="{3D8217A8-2FBA-4313-B32E-F307C9194FBC}" dt="2025-03-27T13:51:54.679" v="3" actId="478"/>
          <ac:picMkLst>
            <pc:docMk/>
            <pc:sldMk cId="966307606" sldId="271"/>
            <ac:picMk id="14" creationId="{086FD33A-2F1C-497F-0C56-EE80E3C45462}"/>
          </ac:picMkLst>
        </pc:picChg>
      </pc:sldChg>
      <pc:sldChg chg="modSp mod">
        <pc:chgData name="Frederiek de Vries Robbé" userId="fdc547e9-d31c-41dc-9130-17ff1eac8a8a" providerId="ADAL" clId="{3D8217A8-2FBA-4313-B32E-F307C9194FBC}" dt="2025-03-27T16:23:22.350" v="84" actId="6549"/>
        <pc:sldMkLst>
          <pc:docMk/>
          <pc:sldMk cId="2422048007" sldId="275"/>
        </pc:sldMkLst>
        <pc:spChg chg="mod">
          <ac:chgData name="Frederiek de Vries Robbé" userId="fdc547e9-d31c-41dc-9130-17ff1eac8a8a" providerId="ADAL" clId="{3D8217A8-2FBA-4313-B32E-F307C9194FBC}" dt="2025-03-27T16:23:22.350" v="84" actId="6549"/>
          <ac:spMkLst>
            <pc:docMk/>
            <pc:sldMk cId="2422048007" sldId="275"/>
            <ac:spMk id="11" creationId="{1DF55BCE-9186-1F46-EF94-4882DD055290}"/>
          </ac:spMkLst>
        </pc:spChg>
      </pc:sldChg>
      <pc:sldChg chg="addSp delSp modSp mod">
        <pc:chgData name="Frederiek de Vries Robbé" userId="fdc547e9-d31c-41dc-9130-17ff1eac8a8a" providerId="ADAL" clId="{3D8217A8-2FBA-4313-B32E-F307C9194FBC}" dt="2025-03-27T14:04:43.202" v="43" actId="1076"/>
        <pc:sldMkLst>
          <pc:docMk/>
          <pc:sldMk cId="2964405936" sldId="283"/>
        </pc:sldMkLst>
        <pc:spChg chg="add del mod">
          <ac:chgData name="Frederiek de Vries Robbé" userId="fdc547e9-d31c-41dc-9130-17ff1eac8a8a" providerId="ADAL" clId="{3D8217A8-2FBA-4313-B32E-F307C9194FBC}" dt="2025-03-27T14:00:18.208" v="18" actId="478"/>
          <ac:spMkLst>
            <pc:docMk/>
            <pc:sldMk cId="2964405936" sldId="283"/>
            <ac:spMk id="6" creationId="{8962C59D-C213-FAC7-CB40-1109CE52C454}"/>
          </ac:spMkLst>
        </pc:spChg>
        <pc:spChg chg="add del mod">
          <ac:chgData name="Frederiek de Vries Robbé" userId="fdc547e9-d31c-41dc-9130-17ff1eac8a8a" providerId="ADAL" clId="{3D8217A8-2FBA-4313-B32E-F307C9194FBC}" dt="2025-03-27T14:02:50.170" v="28" actId="478"/>
          <ac:spMkLst>
            <pc:docMk/>
            <pc:sldMk cId="2964405936" sldId="283"/>
            <ac:spMk id="12" creationId="{3E8536F6-9FD3-89A6-7F0F-324B7384F219}"/>
          </ac:spMkLst>
        </pc:spChg>
        <pc:picChg chg="add del mod">
          <ac:chgData name="Frederiek de Vries Robbé" userId="fdc547e9-d31c-41dc-9130-17ff1eac8a8a" providerId="ADAL" clId="{3D8217A8-2FBA-4313-B32E-F307C9194FBC}" dt="2025-03-27T14:04:40.557" v="42" actId="478"/>
          <ac:picMkLst>
            <pc:docMk/>
            <pc:sldMk cId="2964405936" sldId="283"/>
            <ac:picMk id="3" creationId="{F886924F-F36E-157C-FC36-1F86BFE006C7}"/>
          </ac:picMkLst>
        </pc:picChg>
        <pc:picChg chg="add mod modCrop">
          <ac:chgData name="Frederiek de Vries Robbé" userId="fdc547e9-d31c-41dc-9130-17ff1eac8a8a" providerId="ADAL" clId="{3D8217A8-2FBA-4313-B32E-F307C9194FBC}" dt="2025-03-27T14:02:53.260" v="29" actId="1076"/>
          <ac:picMkLst>
            <pc:docMk/>
            <pc:sldMk cId="2964405936" sldId="283"/>
            <ac:picMk id="8" creationId="{965D5F70-4D16-4C5C-B4DF-443783CEAD82}"/>
          </ac:picMkLst>
        </pc:picChg>
        <pc:picChg chg="del mod">
          <ac:chgData name="Frederiek de Vries Robbé" userId="fdc547e9-d31c-41dc-9130-17ff1eac8a8a" providerId="ADAL" clId="{3D8217A8-2FBA-4313-B32E-F307C9194FBC}" dt="2025-03-27T14:02:46.673" v="27" actId="478"/>
          <ac:picMkLst>
            <pc:docMk/>
            <pc:sldMk cId="2964405936" sldId="283"/>
            <ac:picMk id="11" creationId="{4B9BE0F2-6182-6C66-1097-B953ADB3EDD6}"/>
          </ac:picMkLst>
        </pc:picChg>
        <pc:picChg chg="del">
          <ac:chgData name="Frederiek de Vries Robbé" userId="fdc547e9-d31c-41dc-9130-17ff1eac8a8a" providerId="ADAL" clId="{3D8217A8-2FBA-4313-B32E-F307C9194FBC}" dt="2025-03-27T13:59:58.536" v="15" actId="478"/>
          <ac:picMkLst>
            <pc:docMk/>
            <pc:sldMk cId="2964405936" sldId="283"/>
            <ac:picMk id="13" creationId="{903810B2-8A93-5C31-8690-D4666FDC7080}"/>
          </ac:picMkLst>
        </pc:picChg>
        <pc:picChg chg="mod modCrop">
          <ac:chgData name="Frederiek de Vries Robbé" userId="fdc547e9-d31c-41dc-9130-17ff1eac8a8a" providerId="ADAL" clId="{3D8217A8-2FBA-4313-B32E-F307C9194FBC}" dt="2025-03-27T13:58:50.550" v="13" actId="18131"/>
          <ac:picMkLst>
            <pc:docMk/>
            <pc:sldMk cId="2964405936" sldId="283"/>
            <ac:picMk id="15" creationId="{E2FBF4C0-1D56-373C-711D-743DF7EEEC7E}"/>
          </ac:picMkLst>
        </pc:picChg>
        <pc:picChg chg="add mod modCrop">
          <ac:chgData name="Frederiek de Vries Robbé" userId="fdc547e9-d31c-41dc-9130-17ff1eac8a8a" providerId="ADAL" clId="{3D8217A8-2FBA-4313-B32E-F307C9194FBC}" dt="2025-03-27T14:04:43.202" v="43" actId="1076"/>
          <ac:picMkLst>
            <pc:docMk/>
            <pc:sldMk cId="2964405936" sldId="283"/>
            <ac:picMk id="16" creationId="{8D96090D-2AAB-AC50-1306-B40C9A6FFD8A}"/>
          </ac:picMkLst>
        </pc:picChg>
      </pc:sldChg>
      <pc:sldChg chg="addSp delSp modSp mod">
        <pc:chgData name="Frederiek de Vries Robbé" userId="fdc547e9-d31c-41dc-9130-17ff1eac8a8a" providerId="ADAL" clId="{3D8217A8-2FBA-4313-B32E-F307C9194FBC}" dt="2025-03-27T16:50:35.847" v="95"/>
        <pc:sldMkLst>
          <pc:docMk/>
          <pc:sldMk cId="1006724949" sldId="285"/>
        </pc:sldMkLst>
        <pc:spChg chg="del">
          <ac:chgData name="Frederiek de Vries Robbé" userId="fdc547e9-d31c-41dc-9130-17ff1eac8a8a" providerId="ADAL" clId="{3D8217A8-2FBA-4313-B32E-F307C9194FBC}" dt="2025-03-27T16:50:34.967" v="94" actId="478"/>
          <ac:spMkLst>
            <pc:docMk/>
            <pc:sldMk cId="1006724949" sldId="285"/>
            <ac:spMk id="12" creationId="{DB6BAB90-433C-39CB-F621-4970E8F5C468}"/>
          </ac:spMkLst>
        </pc:spChg>
        <pc:picChg chg="add mod">
          <ac:chgData name="Frederiek de Vries Robbé" userId="fdc547e9-d31c-41dc-9130-17ff1eac8a8a" providerId="ADAL" clId="{3D8217A8-2FBA-4313-B32E-F307C9194FBC}" dt="2025-03-27T16:50:35.847" v="95"/>
          <ac:picMkLst>
            <pc:docMk/>
            <pc:sldMk cId="1006724949" sldId="285"/>
            <ac:picMk id="4" creationId="{158C669F-C017-0E62-9BC2-C9A7CBFA8343}"/>
          </ac:picMkLst>
        </pc:picChg>
      </pc:sldChg>
      <pc:sldChg chg="addSp delSp modSp mod">
        <pc:chgData name="Frederiek de Vries Robbé" userId="fdc547e9-d31c-41dc-9130-17ff1eac8a8a" providerId="ADAL" clId="{3D8217A8-2FBA-4313-B32E-F307C9194FBC}" dt="2025-03-27T16:51:12.445" v="99" actId="14100"/>
        <pc:sldMkLst>
          <pc:docMk/>
          <pc:sldMk cId="1004845539" sldId="286"/>
        </pc:sldMkLst>
        <pc:spChg chg="mod">
          <ac:chgData name="Frederiek de Vries Robbé" userId="fdc547e9-d31c-41dc-9130-17ff1eac8a8a" providerId="ADAL" clId="{3D8217A8-2FBA-4313-B32E-F307C9194FBC}" dt="2025-03-27T16:51:12.445" v="99" actId="14100"/>
          <ac:spMkLst>
            <pc:docMk/>
            <pc:sldMk cId="1004845539" sldId="286"/>
            <ac:spMk id="17" creationId="{286029D4-133A-950B-471E-94835D22539A}"/>
          </ac:spMkLst>
        </pc:spChg>
        <pc:spChg chg="del">
          <ac:chgData name="Frederiek de Vries Robbé" userId="fdc547e9-d31c-41dc-9130-17ff1eac8a8a" providerId="ADAL" clId="{3D8217A8-2FBA-4313-B32E-F307C9194FBC}" dt="2025-03-27T16:50:29.314" v="92" actId="478"/>
          <ac:spMkLst>
            <pc:docMk/>
            <pc:sldMk cId="1004845539" sldId="286"/>
            <ac:spMk id="24" creationId="{ABD8CB8B-6971-960B-D09B-2483B07C6FCF}"/>
          </ac:spMkLst>
        </pc:spChg>
        <pc:picChg chg="add mod">
          <ac:chgData name="Frederiek de Vries Robbé" userId="fdc547e9-d31c-41dc-9130-17ff1eac8a8a" providerId="ADAL" clId="{3D8217A8-2FBA-4313-B32E-F307C9194FBC}" dt="2025-03-27T16:50:29.676" v="93"/>
          <ac:picMkLst>
            <pc:docMk/>
            <pc:sldMk cId="1004845539" sldId="286"/>
            <ac:picMk id="3" creationId="{D3D67D18-882C-9954-2C7E-89A15D4E7CAC}"/>
          </ac:picMkLst>
        </pc:picChg>
      </pc:sldChg>
      <pc:sldChg chg="modSp mod">
        <pc:chgData name="Frederiek de Vries Robbé" userId="fdc547e9-d31c-41dc-9130-17ff1eac8a8a" providerId="ADAL" clId="{3D8217A8-2FBA-4313-B32E-F307C9194FBC}" dt="2025-03-27T16:46:46.788" v="91" actId="20577"/>
        <pc:sldMkLst>
          <pc:docMk/>
          <pc:sldMk cId="632240549" sldId="287"/>
        </pc:sldMkLst>
        <pc:spChg chg="mod">
          <ac:chgData name="Frederiek de Vries Robbé" userId="fdc547e9-d31c-41dc-9130-17ff1eac8a8a" providerId="ADAL" clId="{3D8217A8-2FBA-4313-B32E-F307C9194FBC}" dt="2025-03-27T16:46:46.788" v="91" actId="20577"/>
          <ac:spMkLst>
            <pc:docMk/>
            <pc:sldMk cId="632240549" sldId="287"/>
            <ac:spMk id="3" creationId="{44CC34FE-C7D6-F079-9785-35FEB8E508C6}"/>
          </ac:spMkLst>
        </pc:spChg>
      </pc:sldChg>
    </pc:docChg>
  </pc:docChgLst>
  <pc:docChgLst>
    <pc:chgData name="Robieke Roesink" userId="e2c01788-8b61-4009-b4f6-0a9340897fc3" providerId="ADAL" clId="{E1755184-89A6-47E1-A29F-C70A0FF7C7B2}"/>
    <pc:docChg chg="undo custSel modSld">
      <pc:chgData name="Robieke Roesink" userId="e2c01788-8b61-4009-b4f6-0a9340897fc3" providerId="ADAL" clId="{E1755184-89A6-47E1-A29F-C70A0FF7C7B2}" dt="2024-05-29T09:33:37.858" v="95" actId="20578"/>
      <pc:docMkLst>
        <pc:docMk/>
      </pc:docMkLst>
      <pc:sldChg chg="modSp mod">
        <pc:chgData name="Robieke Roesink" userId="e2c01788-8b61-4009-b4f6-0a9340897fc3" providerId="ADAL" clId="{E1755184-89A6-47E1-A29F-C70A0FF7C7B2}" dt="2024-05-29T09:23:10.652" v="76" actId="20577"/>
        <pc:sldMkLst>
          <pc:docMk/>
          <pc:sldMk cId="1279537210" sldId="264"/>
        </pc:sldMkLst>
      </pc:sldChg>
      <pc:sldChg chg="delCm modCm">
        <pc:chgData name="Robieke Roesink" userId="e2c01788-8b61-4009-b4f6-0a9340897fc3" providerId="ADAL" clId="{E1755184-89A6-47E1-A29F-C70A0FF7C7B2}" dt="2024-05-16T13:56:35.621" v="1"/>
        <pc:sldMkLst>
          <pc:docMk/>
          <pc:sldMk cId="467308620" sldId="267"/>
        </pc:sldMkLst>
        <pc:extLst>
          <p:ext xmlns:p="http://schemas.openxmlformats.org/presentationml/2006/main" uri="{D6D511B9-2390-475A-947B-AFAB55BFBCF1}">
            <pc226:cmChg xmlns:pc226="http://schemas.microsoft.com/office/powerpoint/2022/06/main/command" chg="del mod">
              <pc226:chgData name="Robieke Roesink" userId="e2c01788-8b61-4009-b4f6-0a9340897fc3" providerId="ADAL" clId="{E1755184-89A6-47E1-A29F-C70A0FF7C7B2}" dt="2024-05-16T13:56:35.621" v="1"/>
              <pc2:cmMkLst xmlns:pc2="http://schemas.microsoft.com/office/powerpoint/2019/9/main/command">
                <pc:docMk/>
                <pc:sldMk cId="467308620" sldId="267"/>
                <pc2:cmMk id="{6FE34B4E-CFB7-4884-883C-C7A4598F097A}"/>
              </pc2:cmMkLst>
            </pc226:cmChg>
          </p:ext>
        </pc:extLst>
      </pc:sldChg>
      <pc:sldChg chg="modSp mod">
        <pc:chgData name="Robieke Roesink" userId="e2c01788-8b61-4009-b4f6-0a9340897fc3" providerId="ADAL" clId="{E1755184-89A6-47E1-A29F-C70A0FF7C7B2}" dt="2024-05-29T09:25:49.526" v="77" actId="14826"/>
        <pc:sldMkLst>
          <pc:docMk/>
          <pc:sldMk cId="2409117968" sldId="273"/>
        </pc:sldMkLst>
      </pc:sldChg>
      <pc:sldChg chg="modSp mod">
        <pc:chgData name="Robieke Roesink" userId="e2c01788-8b61-4009-b4f6-0a9340897fc3" providerId="ADAL" clId="{E1755184-89A6-47E1-A29F-C70A0FF7C7B2}" dt="2024-05-29T09:21:56.807" v="70" actId="20577"/>
        <pc:sldMkLst>
          <pc:docMk/>
          <pc:sldMk cId="3828400298" sldId="278"/>
        </pc:sldMkLst>
      </pc:sldChg>
      <pc:sldChg chg="modSp mod">
        <pc:chgData name="Robieke Roesink" userId="e2c01788-8b61-4009-b4f6-0a9340897fc3" providerId="ADAL" clId="{E1755184-89A6-47E1-A29F-C70A0FF7C7B2}" dt="2024-05-29T09:33:37.858" v="95" actId="20578"/>
        <pc:sldMkLst>
          <pc:docMk/>
          <pc:sldMk cId="632240549" sldId="287"/>
        </pc:sldMkLst>
      </pc:sldChg>
    </pc:docChg>
  </pc:docChgLst>
  <pc:docChgLst>
    <pc:chgData name="Frederiek de Vries Robbé" userId="fdc547e9-d31c-41dc-9130-17ff1eac8a8a" providerId="ADAL" clId="{C54FA9E3-5A0D-468E-8836-7FFEADF644BE}"/>
    <pc:docChg chg="custSel modSld sldOrd">
      <pc:chgData name="Frederiek de Vries Robbé" userId="fdc547e9-d31c-41dc-9130-17ff1eac8a8a" providerId="ADAL" clId="{C54FA9E3-5A0D-468E-8836-7FFEADF644BE}" dt="2024-07-23T12:39:32.681" v="50"/>
      <pc:docMkLst>
        <pc:docMk/>
      </pc:docMkLst>
      <pc:sldChg chg="modSp mod">
        <pc:chgData name="Frederiek de Vries Robbé" userId="fdc547e9-d31c-41dc-9130-17ff1eac8a8a" providerId="ADAL" clId="{C54FA9E3-5A0D-468E-8836-7FFEADF644BE}" dt="2024-07-23T12:38:55.783" v="48" actId="14100"/>
        <pc:sldMkLst>
          <pc:docMk/>
          <pc:sldMk cId="2422048007" sldId="275"/>
        </pc:sldMkLst>
      </pc:sldChg>
      <pc:sldChg chg="ord">
        <pc:chgData name="Frederiek de Vries Robbé" userId="fdc547e9-d31c-41dc-9130-17ff1eac8a8a" providerId="ADAL" clId="{C54FA9E3-5A0D-468E-8836-7FFEADF644BE}" dt="2024-07-23T12:39:32.681" v="50"/>
        <pc:sldMkLst>
          <pc:docMk/>
          <pc:sldMk cId="3828400298" sldId="278"/>
        </pc:sldMkLst>
      </pc:sldChg>
    </pc:docChg>
  </pc:docChgLst>
  <pc:docChgLst>
    <pc:chgData name="Frederiek de Vries Robbé" userId="S::fdv@podium.nl::fdc547e9-d31c-41dc-9130-17ff1eac8a8a" providerId="AD" clId="Web-{6E8B7A7D-CFFD-468A-841A-43BB3DAFE8BE}"/>
    <pc:docChg chg="modSld">
      <pc:chgData name="Frederiek de Vries Robbé" userId="S::fdv@podium.nl::fdc547e9-d31c-41dc-9130-17ff1eac8a8a" providerId="AD" clId="Web-{6E8B7A7D-CFFD-468A-841A-43BB3DAFE8BE}" dt="2024-05-16T14:05:15.234" v="38"/>
      <pc:docMkLst>
        <pc:docMk/>
      </pc:docMkLst>
      <pc:sldChg chg="modSp">
        <pc:chgData name="Frederiek de Vries Robbé" userId="S::fdv@podium.nl::fdc547e9-d31c-41dc-9130-17ff1eac8a8a" providerId="AD" clId="Web-{6E8B7A7D-CFFD-468A-841A-43BB3DAFE8BE}" dt="2024-05-16T14:05:15.234" v="38"/>
        <pc:sldMkLst>
          <pc:docMk/>
          <pc:sldMk cId="1279537210" sldId="264"/>
        </pc:sldMkLst>
      </pc:sldChg>
      <pc:sldChg chg="addSp delSp modSp">
        <pc:chgData name="Frederiek de Vries Robbé" userId="S::fdv@podium.nl::fdc547e9-d31c-41dc-9130-17ff1eac8a8a" providerId="AD" clId="Web-{6E8B7A7D-CFFD-468A-841A-43BB3DAFE8BE}" dt="2024-05-16T14:04:25.342" v="37" actId="20577"/>
        <pc:sldMkLst>
          <pc:docMk/>
          <pc:sldMk cId="467308620" sldId="267"/>
        </pc:sldMkLst>
      </pc:sldChg>
      <pc:sldChg chg="modSp">
        <pc:chgData name="Frederiek de Vries Robbé" userId="S::fdv@podium.nl::fdc547e9-d31c-41dc-9130-17ff1eac8a8a" providerId="AD" clId="Web-{6E8B7A7D-CFFD-468A-841A-43BB3DAFE8BE}" dt="2024-05-16T13:59:48.114" v="1"/>
        <pc:sldMkLst>
          <pc:docMk/>
          <pc:sldMk cId="2964405936" sldId="283"/>
        </pc:sldMkLst>
      </pc:sldChg>
      <pc:sldChg chg="modSp">
        <pc:chgData name="Frederiek de Vries Robbé" userId="S::fdv@podium.nl::fdc547e9-d31c-41dc-9130-17ff1eac8a8a" providerId="AD" clId="Web-{6E8B7A7D-CFFD-468A-841A-43BB3DAFE8BE}" dt="2024-05-16T14:00:23.631" v="4" actId="1076"/>
        <pc:sldMkLst>
          <pc:docMk/>
          <pc:sldMk cId="1006724949" sldId="285"/>
        </pc:sldMkLst>
      </pc:sldChg>
      <pc:sldChg chg="addSp delSp modSp">
        <pc:chgData name="Frederiek de Vries Robbé" userId="S::fdv@podium.nl::fdc547e9-d31c-41dc-9130-17ff1eac8a8a" providerId="AD" clId="Web-{6E8B7A7D-CFFD-468A-841A-43BB3DAFE8BE}" dt="2024-05-16T14:01:54.822" v="18" actId="1076"/>
        <pc:sldMkLst>
          <pc:docMk/>
          <pc:sldMk cId="1004845539" sldId="286"/>
        </pc:sldMkLst>
      </pc:sldChg>
    </pc:docChg>
  </pc:docChgLst>
  <pc:docChgLst>
    <pc:chgData name="Frederiek de Vries Robbé" userId="fdc547e9-d31c-41dc-9130-17ff1eac8a8a" providerId="ADAL" clId="{07BAB0AA-59EC-425A-9269-B48E945E8F49}"/>
    <pc:docChg chg="undo custSel addSld delSld modSld sldOrd">
      <pc:chgData name="Frederiek de Vries Robbé" userId="fdc547e9-d31c-41dc-9130-17ff1eac8a8a" providerId="ADAL" clId="{07BAB0AA-59EC-425A-9269-B48E945E8F49}" dt="2024-06-10T07:14:23.151" v="2405" actId="47"/>
      <pc:docMkLst>
        <pc:docMk/>
      </pc:docMkLst>
      <pc:sldChg chg="addSp delSp modSp mod">
        <pc:chgData name="Frederiek de Vries Robbé" userId="fdc547e9-d31c-41dc-9130-17ff1eac8a8a" providerId="ADAL" clId="{07BAB0AA-59EC-425A-9269-B48E945E8F49}" dt="2024-05-29T07:33:27.533" v="2268" actId="167"/>
        <pc:sldMkLst>
          <pc:docMk/>
          <pc:sldMk cId="3307130507" sldId="257"/>
        </pc:sldMkLst>
      </pc:sldChg>
      <pc:sldChg chg="addSp modSp mod">
        <pc:chgData name="Frederiek de Vries Robbé" userId="fdc547e9-d31c-41dc-9130-17ff1eac8a8a" providerId="ADAL" clId="{07BAB0AA-59EC-425A-9269-B48E945E8F49}" dt="2024-05-29T08:36:35.374" v="2392" actId="164"/>
        <pc:sldMkLst>
          <pc:docMk/>
          <pc:sldMk cId="3708697423" sldId="259"/>
        </pc:sldMkLst>
      </pc:sldChg>
      <pc:sldChg chg="addSp delSp modSp mod addCm delCm">
        <pc:chgData name="Frederiek de Vries Robbé" userId="fdc547e9-d31c-41dc-9130-17ff1eac8a8a" providerId="ADAL" clId="{07BAB0AA-59EC-425A-9269-B48E945E8F49}" dt="2024-06-04T10:45:57.003" v="2402" actId="688"/>
        <pc:sldMkLst>
          <pc:docMk/>
          <pc:sldMk cId="1279537210" sldId="264"/>
        </pc:sldMkLst>
        <pc:extLst>
          <p:ext xmlns:p="http://schemas.openxmlformats.org/presentationml/2006/main" uri="{D6D511B9-2390-475A-947B-AFAB55BFBCF1}">
            <pc226:cmChg xmlns:pc226="http://schemas.microsoft.com/office/powerpoint/2022/06/main/command" chg="add del">
              <pc226:chgData name="Frederiek de Vries Robbé" userId="fdc547e9-d31c-41dc-9130-17ff1eac8a8a" providerId="ADAL" clId="{07BAB0AA-59EC-425A-9269-B48E945E8F49}" dt="2024-06-04T10:37:44.044" v="2393"/>
              <pc2:cmMkLst xmlns:pc2="http://schemas.microsoft.com/office/powerpoint/2019/9/main/command">
                <pc:docMk/>
                <pc:sldMk cId="1279537210" sldId="264"/>
                <pc2:cmMk id="{927D943D-0D4E-482E-A318-F21D2CB41BC4}"/>
              </pc2:cmMkLst>
            </pc226:cmChg>
          </p:ext>
        </pc:extLst>
      </pc:sldChg>
      <pc:sldChg chg="addSp delSp modSp mod">
        <pc:chgData name="Frederiek de Vries Robbé" userId="fdc547e9-d31c-41dc-9130-17ff1eac8a8a" providerId="ADAL" clId="{07BAB0AA-59EC-425A-9269-B48E945E8F49}" dt="2024-05-28T14:44:00.184" v="2056" actId="6549"/>
        <pc:sldMkLst>
          <pc:docMk/>
          <pc:sldMk cId="467308620" sldId="267"/>
        </pc:sldMkLst>
      </pc:sldChg>
      <pc:sldChg chg="del">
        <pc:chgData name="Frederiek de Vries Robbé" userId="fdc547e9-d31c-41dc-9130-17ff1eac8a8a" providerId="ADAL" clId="{07BAB0AA-59EC-425A-9269-B48E945E8F49}" dt="2024-05-28T14:01:10.758" v="350" actId="47"/>
        <pc:sldMkLst>
          <pc:docMk/>
          <pc:sldMk cId="2557128539" sldId="270"/>
        </pc:sldMkLst>
      </pc:sldChg>
      <pc:sldChg chg="modSp mod">
        <pc:chgData name="Frederiek de Vries Robbé" userId="fdc547e9-d31c-41dc-9130-17ff1eac8a8a" providerId="ADAL" clId="{07BAB0AA-59EC-425A-9269-B48E945E8F49}" dt="2024-05-29T07:35:35.643" v="2280" actId="6549"/>
        <pc:sldMkLst>
          <pc:docMk/>
          <pc:sldMk cId="2422048007" sldId="275"/>
        </pc:sldMkLst>
      </pc:sldChg>
      <pc:sldChg chg="del">
        <pc:chgData name="Frederiek de Vries Robbé" userId="fdc547e9-d31c-41dc-9130-17ff1eac8a8a" providerId="ADAL" clId="{07BAB0AA-59EC-425A-9269-B48E945E8F49}" dt="2024-05-28T14:47:47.284" v="2239" actId="47"/>
        <pc:sldMkLst>
          <pc:docMk/>
          <pc:sldMk cId="2778309269" sldId="276"/>
        </pc:sldMkLst>
      </pc:sldChg>
      <pc:sldChg chg="modSp">
        <pc:chgData name="Frederiek de Vries Robbé" userId="fdc547e9-d31c-41dc-9130-17ff1eac8a8a" providerId="ADAL" clId="{07BAB0AA-59EC-425A-9269-B48E945E8F49}" dt="2024-05-29T08:31:12.918" v="2290"/>
        <pc:sldMkLst>
          <pc:docMk/>
          <pc:sldMk cId="3828400298" sldId="278"/>
        </pc:sldMkLst>
      </pc:sldChg>
      <pc:sldChg chg="modSp mod">
        <pc:chgData name="Frederiek de Vries Robbé" userId="fdc547e9-d31c-41dc-9130-17ff1eac8a8a" providerId="ADAL" clId="{07BAB0AA-59EC-425A-9269-B48E945E8F49}" dt="2024-05-28T14:47:20.615" v="2238" actId="6549"/>
        <pc:sldMkLst>
          <pc:docMk/>
          <pc:sldMk cId="3001388509" sldId="279"/>
        </pc:sldMkLst>
      </pc:sldChg>
      <pc:sldChg chg="del">
        <pc:chgData name="Frederiek de Vries Robbé" userId="fdc547e9-d31c-41dc-9130-17ff1eac8a8a" providerId="ADAL" clId="{07BAB0AA-59EC-425A-9269-B48E945E8F49}" dt="2024-06-10T07:14:20.001" v="2404" actId="47"/>
        <pc:sldMkLst>
          <pc:docMk/>
          <pc:sldMk cId="2187213149" sldId="280"/>
        </pc:sldMkLst>
      </pc:sldChg>
      <pc:sldChg chg="del">
        <pc:chgData name="Frederiek de Vries Robbé" userId="fdc547e9-d31c-41dc-9130-17ff1eac8a8a" providerId="ADAL" clId="{07BAB0AA-59EC-425A-9269-B48E945E8F49}" dt="2024-06-10T07:14:23.151" v="2405" actId="47"/>
        <pc:sldMkLst>
          <pc:docMk/>
          <pc:sldMk cId="1544672854" sldId="281"/>
        </pc:sldMkLst>
      </pc:sldChg>
      <pc:sldChg chg="modSp mod">
        <pc:chgData name="Frederiek de Vries Robbé" userId="fdc547e9-d31c-41dc-9130-17ff1eac8a8a" providerId="ADAL" clId="{07BAB0AA-59EC-425A-9269-B48E945E8F49}" dt="2024-05-29T08:29:44.655" v="2288"/>
        <pc:sldMkLst>
          <pc:docMk/>
          <pc:sldMk cId="2964405936" sldId="283"/>
        </pc:sldMkLst>
      </pc:sldChg>
      <pc:sldChg chg="addSp delSp modSp mod">
        <pc:chgData name="Frederiek de Vries Robbé" userId="fdc547e9-d31c-41dc-9130-17ff1eac8a8a" providerId="ADAL" clId="{07BAB0AA-59EC-425A-9269-B48E945E8F49}" dt="2024-05-28T14:44:28.749" v="2117" actId="6549"/>
        <pc:sldMkLst>
          <pc:docMk/>
          <pc:sldMk cId="1006724949" sldId="285"/>
        </pc:sldMkLst>
      </pc:sldChg>
      <pc:sldChg chg="addSp delSp modSp mod">
        <pc:chgData name="Frederiek de Vries Robbé" userId="fdc547e9-d31c-41dc-9130-17ff1eac8a8a" providerId="ADAL" clId="{07BAB0AA-59EC-425A-9269-B48E945E8F49}" dt="2024-05-29T08:27:29.549" v="2287" actId="18131"/>
        <pc:sldMkLst>
          <pc:docMk/>
          <pc:sldMk cId="1004845539" sldId="286"/>
        </pc:sldMkLst>
      </pc:sldChg>
      <pc:sldChg chg="addSp delSp modSp add mod ord">
        <pc:chgData name="Frederiek de Vries Robbé" userId="fdc547e9-d31c-41dc-9130-17ff1eac8a8a" providerId="ADAL" clId="{07BAB0AA-59EC-425A-9269-B48E945E8F49}" dt="2024-06-10T07:14:12.571" v="2403" actId="20577"/>
        <pc:sldMkLst>
          <pc:docMk/>
          <pc:sldMk cId="632240549" sldId="287"/>
        </pc:sldMkLst>
      </pc:sldChg>
      <pc:sldChg chg="new del">
        <pc:chgData name="Frederiek de Vries Robbé" userId="fdc547e9-d31c-41dc-9130-17ff1eac8a8a" providerId="ADAL" clId="{07BAB0AA-59EC-425A-9269-B48E945E8F49}" dt="2024-05-28T14:18:51.570" v="471" actId="680"/>
        <pc:sldMkLst>
          <pc:docMk/>
          <pc:sldMk cId="1908458335" sldId="287"/>
        </pc:sldMkLst>
      </pc:sldChg>
      <pc:sldChg chg="add del setBg">
        <pc:chgData name="Frederiek de Vries Robbé" userId="fdc547e9-d31c-41dc-9130-17ff1eac8a8a" providerId="ADAL" clId="{07BAB0AA-59EC-425A-9269-B48E945E8F49}" dt="2024-05-28T14:18:46.027" v="469" actId="47"/>
        <pc:sldMkLst>
          <pc:docMk/>
          <pc:sldMk cId="3191232920" sldId="287"/>
        </pc:sldMkLst>
      </pc:sldChg>
    </pc:docChg>
  </pc:docChgLst>
  <pc:docChgLst>
    <pc:chgData name="Frederiek de Vries Robbé" userId="S::fdv@podium.nl::fdc547e9-d31c-41dc-9130-17ff1eac8a8a" providerId="AD" clId="Web-{4E321059-CDA3-47D6-B59A-4506F7ABE317}"/>
    <pc:docChg chg="modSld">
      <pc:chgData name="Frederiek de Vries Robbé" userId="S::fdv@podium.nl::fdc547e9-d31c-41dc-9130-17ff1eac8a8a" providerId="AD" clId="Web-{4E321059-CDA3-47D6-B59A-4506F7ABE317}" dt="2024-05-16T14:29:04.912" v="117"/>
      <pc:docMkLst>
        <pc:docMk/>
      </pc:docMkLst>
      <pc:sldChg chg="modSp">
        <pc:chgData name="Frederiek de Vries Robbé" userId="S::fdv@podium.nl::fdc547e9-d31c-41dc-9130-17ff1eac8a8a" providerId="AD" clId="Web-{4E321059-CDA3-47D6-B59A-4506F7ABE317}" dt="2024-05-16T14:17:38.286" v="55" actId="20577"/>
        <pc:sldMkLst>
          <pc:docMk/>
          <pc:sldMk cId="3708697423" sldId="259"/>
        </pc:sldMkLst>
      </pc:sldChg>
      <pc:sldChg chg="modSp">
        <pc:chgData name="Frederiek de Vries Robbé" userId="S::fdv@podium.nl::fdc547e9-d31c-41dc-9130-17ff1eac8a8a" providerId="AD" clId="Web-{4E321059-CDA3-47D6-B59A-4506F7ABE317}" dt="2024-05-16T14:16:28.456" v="42" actId="1076"/>
        <pc:sldMkLst>
          <pc:docMk/>
          <pc:sldMk cId="3173730038" sldId="265"/>
        </pc:sldMkLst>
      </pc:sldChg>
      <pc:sldChg chg="modSp">
        <pc:chgData name="Frederiek de Vries Robbé" userId="S::fdv@podium.nl::fdc547e9-d31c-41dc-9130-17ff1eac8a8a" providerId="AD" clId="Web-{4E321059-CDA3-47D6-B59A-4506F7ABE317}" dt="2024-05-16T14:29:04.912" v="117"/>
        <pc:sldMkLst>
          <pc:docMk/>
          <pc:sldMk cId="170114853" sldId="266"/>
        </pc:sldMkLst>
      </pc:sldChg>
      <pc:sldChg chg="modSp">
        <pc:chgData name="Frederiek de Vries Robbé" userId="S::fdv@podium.nl::fdc547e9-d31c-41dc-9130-17ff1eac8a8a" providerId="AD" clId="Web-{4E321059-CDA3-47D6-B59A-4506F7ABE317}" dt="2024-05-16T14:17:12.957" v="53" actId="20577"/>
        <pc:sldMkLst>
          <pc:docMk/>
          <pc:sldMk cId="2557128539" sldId="270"/>
        </pc:sldMkLst>
      </pc:sldChg>
      <pc:sldChg chg="addSp delSp modSp">
        <pc:chgData name="Frederiek de Vries Robbé" userId="S::fdv@podium.nl::fdc547e9-d31c-41dc-9130-17ff1eac8a8a" providerId="AD" clId="Web-{4E321059-CDA3-47D6-B59A-4506F7ABE317}" dt="2024-05-16T14:18:28.912" v="72" actId="20577"/>
        <pc:sldMkLst>
          <pc:docMk/>
          <pc:sldMk cId="966307606" sldId="271"/>
        </pc:sldMkLst>
      </pc:sldChg>
      <pc:sldChg chg="addSp delSp modSp">
        <pc:chgData name="Frederiek de Vries Robbé" userId="S::fdv@podium.nl::fdc547e9-d31c-41dc-9130-17ff1eac8a8a" providerId="AD" clId="Web-{4E321059-CDA3-47D6-B59A-4506F7ABE317}" dt="2024-05-16T14:28:25.223" v="111"/>
        <pc:sldMkLst>
          <pc:docMk/>
          <pc:sldMk cId="2422048007" sldId="275"/>
        </pc:sldMkLst>
      </pc:sldChg>
      <pc:sldChg chg="addSp delSp modSp">
        <pc:chgData name="Frederiek de Vries Robbé" userId="S::fdv@podium.nl::fdc547e9-d31c-41dc-9130-17ff1eac8a8a" providerId="AD" clId="Web-{4E321059-CDA3-47D6-B59A-4506F7ABE317}" dt="2024-05-16T14:14:02.187" v="23"/>
        <pc:sldMkLst>
          <pc:docMk/>
          <pc:sldMk cId="1006724949" sldId="285"/>
        </pc:sldMkLst>
      </pc:sldChg>
      <pc:sldChg chg="modSp">
        <pc:chgData name="Frederiek de Vries Robbé" userId="S::fdv@podium.nl::fdc547e9-d31c-41dc-9130-17ff1eac8a8a" providerId="AD" clId="Web-{4E321059-CDA3-47D6-B59A-4506F7ABE317}" dt="2024-05-16T14:14:57.548" v="32" actId="20577"/>
        <pc:sldMkLst>
          <pc:docMk/>
          <pc:sldMk cId="1004845539" sldId="286"/>
        </pc:sldMkLst>
      </pc:sldChg>
    </pc:docChg>
  </pc:docChgLst>
  <pc:docChgLst>
    <pc:chgData name="Rosan Kooiman" userId="f2697f66-4911-40f9-92a6-ea7897069022" providerId="ADAL" clId="{92BB1A41-6EF1-4628-8BC7-B3082E495333}"/>
    <pc:docChg chg="undo custSel addSld delSld modSld">
      <pc:chgData name="Rosan Kooiman" userId="f2697f66-4911-40f9-92a6-ea7897069022" providerId="ADAL" clId="{92BB1A41-6EF1-4628-8BC7-B3082E495333}" dt="2025-03-12T16:13:46.902" v="25" actId="478"/>
      <pc:docMkLst>
        <pc:docMk/>
      </pc:docMkLst>
      <pc:sldChg chg="modSp mod">
        <pc:chgData name="Rosan Kooiman" userId="f2697f66-4911-40f9-92a6-ea7897069022" providerId="ADAL" clId="{92BB1A41-6EF1-4628-8BC7-B3082E495333}" dt="2025-03-12T14:43:17.174" v="5" actId="1076"/>
        <pc:sldMkLst>
          <pc:docMk/>
          <pc:sldMk cId="467308620" sldId="267"/>
        </pc:sldMkLst>
        <pc:spChg chg="mod">
          <ac:chgData name="Rosan Kooiman" userId="f2697f66-4911-40f9-92a6-ea7897069022" providerId="ADAL" clId="{92BB1A41-6EF1-4628-8BC7-B3082E495333}" dt="2025-03-12T14:43:17.174" v="5" actId="1076"/>
          <ac:spMkLst>
            <pc:docMk/>
            <pc:sldMk cId="467308620" sldId="267"/>
            <ac:spMk id="7" creationId="{3FBA5107-1F13-EAD7-BB9A-1A04D2844754}"/>
          </ac:spMkLst>
        </pc:spChg>
      </pc:sldChg>
      <pc:sldChg chg="addSp delSp modSp mod">
        <pc:chgData name="Rosan Kooiman" userId="f2697f66-4911-40f9-92a6-ea7897069022" providerId="ADAL" clId="{92BB1A41-6EF1-4628-8BC7-B3082E495333}" dt="2025-03-12T16:13:46.902" v="25" actId="478"/>
        <pc:sldMkLst>
          <pc:docMk/>
          <pc:sldMk cId="2422048007" sldId="275"/>
        </pc:sldMkLst>
        <pc:spChg chg="mod">
          <ac:chgData name="Rosan Kooiman" userId="f2697f66-4911-40f9-92a6-ea7897069022" providerId="ADAL" clId="{92BB1A41-6EF1-4628-8BC7-B3082E495333}" dt="2025-03-12T14:17:17.140" v="1" actId="20577"/>
          <ac:spMkLst>
            <pc:docMk/>
            <pc:sldMk cId="2422048007" sldId="275"/>
            <ac:spMk id="11" creationId="{1DF55BCE-9186-1F46-EF94-4882DD055290}"/>
          </ac:spMkLst>
        </pc:spChg>
        <pc:picChg chg="add mod">
          <ac:chgData name="Rosan Kooiman" userId="f2697f66-4911-40f9-92a6-ea7897069022" providerId="ADAL" clId="{92BB1A41-6EF1-4628-8BC7-B3082E495333}" dt="2025-03-12T16:13:44.939" v="24"/>
          <ac:picMkLst>
            <pc:docMk/>
            <pc:sldMk cId="2422048007" sldId="275"/>
            <ac:picMk id="6" creationId="{8146FAE4-A979-DE3A-FCB7-FBF906AD2F90}"/>
          </ac:picMkLst>
        </pc:picChg>
      </pc:sldChg>
      <pc:sldChg chg="addSp delSp modSp mod">
        <pc:chgData name="Rosan Kooiman" userId="f2697f66-4911-40f9-92a6-ea7897069022" providerId="ADAL" clId="{92BB1A41-6EF1-4628-8BC7-B3082E495333}" dt="2025-03-12T14:46:33.677" v="8" actId="478"/>
        <pc:sldMkLst>
          <pc:docMk/>
          <pc:sldMk cId="1006724949" sldId="285"/>
        </pc:sldMkLst>
      </pc:sldChg>
      <pc:sldChg chg="addSp delSp modSp mod delAnim modAnim">
        <pc:chgData name="Rosan Kooiman" userId="f2697f66-4911-40f9-92a6-ea7897069022" providerId="ADAL" clId="{92BB1A41-6EF1-4628-8BC7-B3082E495333}" dt="2025-03-12T15:23:40.870" v="16" actId="1076"/>
        <pc:sldMkLst>
          <pc:docMk/>
          <pc:sldMk cId="1837136472" sldId="288"/>
        </pc:sldMkLst>
        <pc:picChg chg="add mod">
          <ac:chgData name="Rosan Kooiman" userId="f2697f66-4911-40f9-92a6-ea7897069022" providerId="ADAL" clId="{92BB1A41-6EF1-4628-8BC7-B3082E495333}" dt="2025-03-12T15:23:40.870" v="16" actId="1076"/>
          <ac:picMkLst>
            <pc:docMk/>
            <pc:sldMk cId="1837136472" sldId="288"/>
            <ac:picMk id="3" creationId="{E5B415B2-A5FF-0DCE-991F-2124C83EA43C}"/>
          </ac:picMkLst>
        </pc:picChg>
      </pc:sldChg>
      <pc:sldChg chg="new del">
        <pc:chgData name="Rosan Kooiman" userId="f2697f66-4911-40f9-92a6-ea7897069022" providerId="ADAL" clId="{92BB1A41-6EF1-4628-8BC7-B3082E495333}" dt="2025-03-12T14:49:59.494" v="10" actId="680"/>
        <pc:sldMkLst>
          <pc:docMk/>
          <pc:sldMk cId="4043251213" sldId="289"/>
        </pc:sldMkLst>
      </pc:sldChg>
    </pc:docChg>
  </pc:docChgLst>
</pc:chgInfo>
</file>

<file path=ppt/comments/modernComment_11B_B0B13EB0.xml><?xml version="1.0" encoding="utf-8"?>
<p188:cmLst xmlns:a="http://schemas.openxmlformats.org/drawingml/2006/main" xmlns:r="http://schemas.openxmlformats.org/officeDocument/2006/relationships" xmlns:p188="http://schemas.microsoft.com/office/powerpoint/2018/8/main">
  <p188:cm id="{4EC2C7E1-12C0-43EA-8553-456AA43D10F0}" authorId="{A80F91A1-3DBA-5BD4-2705-B38CDAB6B10C}" created="2025-03-12T16:42:47.115">
    <pc:sldMkLst xmlns:pc="http://schemas.microsoft.com/office/powerpoint/2013/main/command">
      <pc:docMk/>
      <pc:sldMk cId="2964405936" sldId="283"/>
    </pc:sldMkLst>
    <p188:txBody>
      <a:bodyPr/>
      <a:lstStyle/>
      <a:p>
        <a:r>
          <a:rPr lang="nl-NL"/>
          <a:t>Nieuwe foto’s?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0016D-4982-4FB8-B841-5DCE96E0B66C}" type="datetimeFigureOut">
              <a:rPr lang="nl-NL" smtClean="0"/>
              <a:t>27-3-2025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D699A-8F13-4277-A3E9-3417AEC393B9}" type="slidenum">
              <a:rPr lang="nl-NL" smtClean="0"/>
              <a:t>‹nr.›</a:t>
            </a:fld>
            <a:endParaRPr lang="nl-NL"/>
          </a:p>
        </p:txBody>
      </p:sp>
    </p:spTree>
    <p:extLst>
      <p:ext uri="{BB962C8B-B14F-4D97-AF65-F5344CB8AC3E}">
        <p14:creationId xmlns:p14="http://schemas.microsoft.com/office/powerpoint/2010/main" val="3005353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A6D699A-8F13-4277-A3E9-3417AEC393B9}" type="slidenum">
              <a:rPr lang="nl-NL" smtClean="0"/>
              <a:t>2</a:t>
            </a:fld>
            <a:endParaRPr lang="nl-NL"/>
          </a:p>
        </p:txBody>
      </p:sp>
    </p:spTree>
    <p:extLst>
      <p:ext uri="{BB962C8B-B14F-4D97-AF65-F5344CB8AC3E}">
        <p14:creationId xmlns:p14="http://schemas.microsoft.com/office/powerpoint/2010/main" val="422718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A6D699A-8F13-4277-A3E9-3417AEC393B9}" type="slidenum">
              <a:rPr lang="nl-NL" smtClean="0"/>
              <a:t>8</a:t>
            </a:fld>
            <a:endParaRPr lang="nl-NL"/>
          </a:p>
        </p:txBody>
      </p:sp>
    </p:spTree>
    <p:extLst>
      <p:ext uri="{BB962C8B-B14F-4D97-AF65-F5344CB8AC3E}">
        <p14:creationId xmlns:p14="http://schemas.microsoft.com/office/powerpoint/2010/main" val="1016045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A6D699A-8F13-4277-A3E9-3417AEC393B9}" type="slidenum">
              <a:rPr lang="nl-NL" smtClean="0"/>
              <a:t>9</a:t>
            </a:fld>
            <a:endParaRPr lang="nl-NL"/>
          </a:p>
        </p:txBody>
      </p:sp>
    </p:spTree>
    <p:extLst>
      <p:ext uri="{BB962C8B-B14F-4D97-AF65-F5344CB8AC3E}">
        <p14:creationId xmlns:p14="http://schemas.microsoft.com/office/powerpoint/2010/main" val="371078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A6D699A-8F13-4277-A3E9-3417AEC393B9}" type="slidenum">
              <a:rPr lang="nl-NL" smtClean="0"/>
              <a:t>10</a:t>
            </a:fld>
            <a:endParaRPr lang="nl-NL"/>
          </a:p>
        </p:txBody>
      </p:sp>
    </p:spTree>
    <p:extLst>
      <p:ext uri="{BB962C8B-B14F-4D97-AF65-F5344CB8AC3E}">
        <p14:creationId xmlns:p14="http://schemas.microsoft.com/office/powerpoint/2010/main" val="605078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6838442-9EF6-B88F-2997-C9025D5E3E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16" y="1"/>
            <a:ext cx="12189584" cy="4426342"/>
          </a:xfrm>
          <a:prstGeom prst="rect">
            <a:avLst/>
          </a:prstGeom>
        </p:spPr>
      </p:pic>
      <p:sp>
        <p:nvSpPr>
          <p:cNvPr id="11" name="Rechthoek 10">
            <a:extLst>
              <a:ext uri="{FF2B5EF4-FFF2-40B4-BE49-F238E27FC236}">
                <a16:creationId xmlns:a16="http://schemas.microsoft.com/office/drawing/2014/main" id="{2117FD44-B142-CFB9-7B01-96F53E120875}"/>
              </a:ext>
            </a:extLst>
          </p:cNvPr>
          <p:cNvSpPr/>
          <p:nvPr userDrawn="1"/>
        </p:nvSpPr>
        <p:spPr>
          <a:xfrm>
            <a:off x="9819861" y="5871518"/>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FD33E86-E82B-BB81-F926-0A0E6DF3F951}"/>
              </a:ext>
            </a:extLst>
          </p:cNvPr>
          <p:cNvSpPr>
            <a:spLocks noGrp="1"/>
          </p:cNvSpPr>
          <p:nvPr>
            <p:ph type="ctrTitle"/>
          </p:nvPr>
        </p:nvSpPr>
        <p:spPr>
          <a:xfrm>
            <a:off x="1524000" y="1122363"/>
            <a:ext cx="9144000" cy="2387600"/>
          </a:xfrm>
        </p:spPr>
        <p:txBody>
          <a:bodyPr anchor="b"/>
          <a:lstStyle>
            <a:lvl1pPr algn="ctr">
              <a:defRPr sz="6000" b="1">
                <a:solidFill>
                  <a:schemeClr val="tx2"/>
                </a:solidFill>
              </a:defRPr>
            </a:lvl1pPr>
          </a:lstStyle>
          <a:p>
            <a:r>
              <a:rPr lang="nl-NL"/>
              <a:t>Klik om stijl te bewerken</a:t>
            </a:r>
          </a:p>
        </p:txBody>
      </p:sp>
      <p:sp>
        <p:nvSpPr>
          <p:cNvPr id="3" name="Ondertitel 2">
            <a:extLst>
              <a:ext uri="{FF2B5EF4-FFF2-40B4-BE49-F238E27FC236}">
                <a16:creationId xmlns:a16="http://schemas.microsoft.com/office/drawing/2014/main" id="{BD15D9D2-6BFD-0204-69C7-2848C32C4B14}"/>
              </a:ext>
            </a:extLst>
          </p:cNvPr>
          <p:cNvSpPr>
            <a:spLocks noGrp="1"/>
          </p:cNvSpPr>
          <p:nvPr>
            <p:ph type="subTitle" idx="1"/>
          </p:nvPr>
        </p:nvSpPr>
        <p:spPr>
          <a:xfrm>
            <a:off x="1524000" y="4432389"/>
            <a:ext cx="9144000" cy="1655762"/>
          </a:xfrm>
        </p:spPr>
        <p:txBody>
          <a:bodyPr/>
          <a:lstStyle>
            <a:lvl1pPr marL="0" indent="0" algn="ctr">
              <a:lnSpc>
                <a:spcPct val="1000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B7AF113-499D-0126-AB81-B15F0D32155B}"/>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5" name="Tijdelijke aanduiding voor voettekst 4">
            <a:extLst>
              <a:ext uri="{FF2B5EF4-FFF2-40B4-BE49-F238E27FC236}">
                <a16:creationId xmlns:a16="http://schemas.microsoft.com/office/drawing/2014/main" id="{D53FB48B-0A50-E5D4-BBEE-E80B91C1A6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2F9A7AC-B29E-8633-9C48-BD44F50D0008}"/>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13" name="Afgeronde rechthoek 12">
            <a:extLst>
              <a:ext uri="{FF2B5EF4-FFF2-40B4-BE49-F238E27FC236}">
                <a16:creationId xmlns:a16="http://schemas.microsoft.com/office/drawing/2014/main" id="{6F68C12C-34EC-531A-DDA5-F76D5E55887C}"/>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Graphics, Lettertype, grafische vormgeving, logo&#10;&#10;Automatisch gegenereerde beschrijving">
            <a:extLst>
              <a:ext uri="{FF2B5EF4-FFF2-40B4-BE49-F238E27FC236}">
                <a16:creationId xmlns:a16="http://schemas.microsoft.com/office/drawing/2014/main" id="{ABB9DB21-1907-282E-A4BC-655EF5D821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2898" y="5761383"/>
            <a:ext cx="1420902" cy="643697"/>
          </a:xfrm>
          <a:prstGeom prst="rect">
            <a:avLst/>
          </a:prstGeom>
        </p:spPr>
      </p:pic>
    </p:spTree>
    <p:extLst>
      <p:ext uri="{BB962C8B-B14F-4D97-AF65-F5344CB8AC3E}">
        <p14:creationId xmlns:p14="http://schemas.microsoft.com/office/powerpoint/2010/main" val="1607389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41374-5BEA-FCD9-45F8-C580C794C6EC}"/>
              </a:ext>
            </a:extLst>
          </p:cNvPr>
          <p:cNvSpPr>
            <a:spLocks noGrp="1"/>
          </p:cNvSpPr>
          <p:nvPr>
            <p:ph type="title"/>
          </p:nvPr>
        </p:nvSpPr>
        <p:spPr>
          <a:xfrm>
            <a:off x="6441260" y="688975"/>
            <a:ext cx="4912540" cy="1779096"/>
          </a:xfrm>
        </p:spPr>
        <p:txBody>
          <a:bodyPr anchor="t" anchorCtr="0"/>
          <a:lstStyle/>
          <a:p>
            <a:r>
              <a:rPr lang="nl-NL"/>
              <a:t>Klik om stijl te bewerken</a:t>
            </a:r>
          </a:p>
        </p:txBody>
      </p:sp>
      <p:sp>
        <p:nvSpPr>
          <p:cNvPr id="3" name="Tijdelijke aanduiding voor datum 2">
            <a:extLst>
              <a:ext uri="{FF2B5EF4-FFF2-40B4-BE49-F238E27FC236}">
                <a16:creationId xmlns:a16="http://schemas.microsoft.com/office/drawing/2014/main" id="{C4B19BE8-6776-0275-2540-30EB3BD5D287}"/>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4" name="Tijdelijke aanduiding voor voettekst 3">
            <a:extLst>
              <a:ext uri="{FF2B5EF4-FFF2-40B4-BE49-F238E27FC236}">
                <a16:creationId xmlns:a16="http://schemas.microsoft.com/office/drawing/2014/main" id="{13CE95DE-5BFA-D77A-C964-733A549B5AC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CDA9C71-F18D-E283-0D77-70EFC39C1E91}"/>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7" name="Tijdelijke aanduiding voor afbeelding 6">
            <a:extLst>
              <a:ext uri="{FF2B5EF4-FFF2-40B4-BE49-F238E27FC236}">
                <a16:creationId xmlns:a16="http://schemas.microsoft.com/office/drawing/2014/main" id="{E11C6ED9-A25B-1F88-B1F5-830F6911DA50}"/>
              </a:ext>
            </a:extLst>
          </p:cNvPr>
          <p:cNvSpPr>
            <a:spLocks noGrp="1"/>
          </p:cNvSpPr>
          <p:nvPr>
            <p:ph type="pic" sz="quarter" idx="13"/>
          </p:nvPr>
        </p:nvSpPr>
        <p:spPr>
          <a:xfrm>
            <a:off x="833816" y="688974"/>
            <a:ext cx="5187385" cy="2563669"/>
          </a:xfrm>
        </p:spPr>
        <p:txBody>
          <a:bodyPr/>
          <a:lstStyle/>
          <a:p>
            <a:endParaRPr lang="nl-NL"/>
          </a:p>
        </p:txBody>
      </p:sp>
      <p:sp>
        <p:nvSpPr>
          <p:cNvPr id="8" name="Afgeronde rechthoek 7">
            <a:extLst>
              <a:ext uri="{FF2B5EF4-FFF2-40B4-BE49-F238E27FC236}">
                <a16:creationId xmlns:a16="http://schemas.microsoft.com/office/drawing/2014/main" id="{8F796FE1-64EE-61F6-A9AC-2B0FC4541FF6}"/>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C02D9541-6FA8-4954-3CF6-347C5D021C70}"/>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Graphics, Lettertype, grafische vormgeving, logo&#10;&#10;Automatisch gegenereerde beschrijving">
            <a:extLst>
              <a:ext uri="{FF2B5EF4-FFF2-40B4-BE49-F238E27FC236}">
                <a16:creationId xmlns:a16="http://schemas.microsoft.com/office/drawing/2014/main" id="{6C8069CB-AE4F-28A5-35DD-C4F222BF5B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12" name="Tijdelijke aanduiding voor tekst 11">
            <a:extLst>
              <a:ext uri="{FF2B5EF4-FFF2-40B4-BE49-F238E27FC236}">
                <a16:creationId xmlns:a16="http://schemas.microsoft.com/office/drawing/2014/main" id="{36D31A00-F220-5048-AD49-315EEEFDCF21}"/>
              </a:ext>
            </a:extLst>
          </p:cNvPr>
          <p:cNvSpPr>
            <a:spLocks noGrp="1"/>
          </p:cNvSpPr>
          <p:nvPr>
            <p:ph type="body" sz="quarter" idx="14"/>
          </p:nvPr>
        </p:nvSpPr>
        <p:spPr>
          <a:xfrm>
            <a:off x="6441260" y="2643302"/>
            <a:ext cx="4912540" cy="2752120"/>
          </a:xfrm>
        </p:spPr>
        <p:txBody>
          <a:bodyPr anchor="t" anchorCtr="0">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11" name="Tijdelijke aanduiding voor afbeelding 6">
            <a:extLst>
              <a:ext uri="{FF2B5EF4-FFF2-40B4-BE49-F238E27FC236}">
                <a16:creationId xmlns:a16="http://schemas.microsoft.com/office/drawing/2014/main" id="{B4E3D9A4-2DCC-21B7-B37D-A80EFBBA3D72}"/>
              </a:ext>
            </a:extLst>
          </p:cNvPr>
          <p:cNvSpPr>
            <a:spLocks noGrp="1"/>
          </p:cNvSpPr>
          <p:nvPr>
            <p:ph type="pic" sz="quarter" idx="16"/>
          </p:nvPr>
        </p:nvSpPr>
        <p:spPr>
          <a:xfrm>
            <a:off x="3538284" y="3498209"/>
            <a:ext cx="2482918" cy="2612575"/>
          </a:xfrm>
        </p:spPr>
        <p:txBody>
          <a:bodyPr/>
          <a:lstStyle/>
          <a:p>
            <a:endParaRPr lang="nl-NL"/>
          </a:p>
        </p:txBody>
      </p:sp>
      <p:sp>
        <p:nvSpPr>
          <p:cNvPr id="15" name="Tijdelijke aanduiding voor afbeelding 6">
            <a:extLst>
              <a:ext uri="{FF2B5EF4-FFF2-40B4-BE49-F238E27FC236}">
                <a16:creationId xmlns:a16="http://schemas.microsoft.com/office/drawing/2014/main" id="{F1602963-75C3-9A61-AC06-70EE7DE76067}"/>
              </a:ext>
            </a:extLst>
          </p:cNvPr>
          <p:cNvSpPr>
            <a:spLocks noGrp="1"/>
          </p:cNvSpPr>
          <p:nvPr>
            <p:ph type="pic" sz="quarter" idx="17"/>
          </p:nvPr>
        </p:nvSpPr>
        <p:spPr>
          <a:xfrm>
            <a:off x="833817" y="3498209"/>
            <a:ext cx="2482918" cy="2612575"/>
          </a:xfrm>
        </p:spPr>
        <p:txBody>
          <a:bodyPr/>
          <a:lstStyle/>
          <a:p>
            <a:endParaRPr lang="nl-NL"/>
          </a:p>
        </p:txBody>
      </p:sp>
    </p:spTree>
    <p:extLst>
      <p:ext uri="{BB962C8B-B14F-4D97-AF65-F5344CB8AC3E}">
        <p14:creationId xmlns:p14="http://schemas.microsoft.com/office/powerpoint/2010/main" val="1226942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D3EBECCC-2C11-A25A-89BF-0537B62158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240" b="4453"/>
          <a:stretch/>
        </p:blipFill>
        <p:spPr>
          <a:xfrm>
            <a:off x="2416" y="-174"/>
            <a:ext cx="12189584" cy="2448000"/>
          </a:xfrm>
          <a:prstGeom prst="rect">
            <a:avLst/>
          </a:prstGeom>
        </p:spPr>
      </p:pic>
      <p:sp>
        <p:nvSpPr>
          <p:cNvPr id="2" name="Tijdelijke aanduiding voor datum 1">
            <a:extLst>
              <a:ext uri="{FF2B5EF4-FFF2-40B4-BE49-F238E27FC236}">
                <a16:creationId xmlns:a16="http://schemas.microsoft.com/office/drawing/2014/main" id="{8DFAB89E-36EF-CEEE-432B-B281FAF06E29}"/>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3" name="Tijdelijke aanduiding voor voettekst 2">
            <a:extLst>
              <a:ext uri="{FF2B5EF4-FFF2-40B4-BE49-F238E27FC236}">
                <a16:creationId xmlns:a16="http://schemas.microsoft.com/office/drawing/2014/main" id="{B2F1076D-2F25-C48A-2E57-7EDD18E54A4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01D2E4C-D529-280D-4552-3FEE67511944}"/>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7" name="Afgeronde rechthoek 6">
            <a:extLst>
              <a:ext uri="{FF2B5EF4-FFF2-40B4-BE49-F238E27FC236}">
                <a16:creationId xmlns:a16="http://schemas.microsoft.com/office/drawing/2014/main" id="{3F8777BB-CC5B-856A-FF92-347605DBB37A}"/>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tel 1">
            <a:extLst>
              <a:ext uri="{FF2B5EF4-FFF2-40B4-BE49-F238E27FC236}">
                <a16:creationId xmlns:a16="http://schemas.microsoft.com/office/drawing/2014/main" id="{F0C792A1-BD35-44AE-193D-3DEF69983310}"/>
              </a:ext>
            </a:extLst>
          </p:cNvPr>
          <p:cNvSpPr>
            <a:spLocks noGrp="1"/>
          </p:cNvSpPr>
          <p:nvPr>
            <p:ph type="title"/>
          </p:nvPr>
        </p:nvSpPr>
        <p:spPr>
          <a:xfrm>
            <a:off x="838200" y="720000"/>
            <a:ext cx="10515600" cy="1091117"/>
          </a:xfrm>
        </p:spPr>
        <p:txBody>
          <a:bodyPr anchor="t" anchorCtr="0">
            <a:normAutofit/>
          </a:bodyPr>
          <a:lstStyle>
            <a:lvl1pPr algn="ctr">
              <a:defRPr sz="4000" b="1">
                <a:solidFill>
                  <a:schemeClr val="tx2"/>
                </a:solidFill>
              </a:defRPr>
            </a:lvl1pPr>
          </a:lstStyle>
          <a:p>
            <a:r>
              <a:rPr lang="nl-NL"/>
              <a:t>Klik om stijl te bewerken</a:t>
            </a:r>
          </a:p>
        </p:txBody>
      </p:sp>
      <p:sp>
        <p:nvSpPr>
          <p:cNvPr id="12" name="Rechthoek 11">
            <a:extLst>
              <a:ext uri="{FF2B5EF4-FFF2-40B4-BE49-F238E27FC236}">
                <a16:creationId xmlns:a16="http://schemas.microsoft.com/office/drawing/2014/main" id="{0F706717-C2E3-1D25-3602-6F182170E62E}"/>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descr="Afbeelding met Graphics, Lettertype, grafische vormgeving, logo&#10;&#10;Automatisch gegenereerde beschrijving">
            <a:extLst>
              <a:ext uri="{FF2B5EF4-FFF2-40B4-BE49-F238E27FC236}">
                <a16:creationId xmlns:a16="http://schemas.microsoft.com/office/drawing/2014/main" id="{50F1DF10-BF42-051C-FEF3-654C29B78B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152181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BDEFD8E8-8EB1-B281-85F4-898FFF926F7D}"/>
              </a:ext>
            </a:extLst>
          </p:cNvPr>
          <p:cNvSpPr/>
          <p:nvPr userDrawn="1"/>
        </p:nvSpPr>
        <p:spPr>
          <a:xfrm rot="178799">
            <a:off x="4465648" y="2211898"/>
            <a:ext cx="2916000" cy="291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CF0072FF-919F-BA29-ED3C-BC7ABF9AB364}"/>
              </a:ext>
            </a:extLst>
          </p:cNvPr>
          <p:cNvSpPr/>
          <p:nvPr userDrawn="1"/>
        </p:nvSpPr>
        <p:spPr>
          <a:xfrm rot="21296295">
            <a:off x="8001104" y="2261025"/>
            <a:ext cx="2916000" cy="291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CDA18121-34F2-B489-B533-0AF9A7243E5D}"/>
              </a:ext>
            </a:extLst>
          </p:cNvPr>
          <p:cNvSpPr/>
          <p:nvPr userDrawn="1"/>
        </p:nvSpPr>
        <p:spPr>
          <a:xfrm rot="21291132">
            <a:off x="1173344" y="2136297"/>
            <a:ext cx="2916000" cy="291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atum 1">
            <a:extLst>
              <a:ext uri="{FF2B5EF4-FFF2-40B4-BE49-F238E27FC236}">
                <a16:creationId xmlns:a16="http://schemas.microsoft.com/office/drawing/2014/main" id="{8DFAB89E-36EF-CEEE-432B-B281FAF06E29}"/>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3" name="Tijdelijke aanduiding voor voettekst 2">
            <a:extLst>
              <a:ext uri="{FF2B5EF4-FFF2-40B4-BE49-F238E27FC236}">
                <a16:creationId xmlns:a16="http://schemas.microsoft.com/office/drawing/2014/main" id="{B2F1076D-2F25-C48A-2E57-7EDD18E54A4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01D2E4C-D529-280D-4552-3FEE67511944}"/>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11" name="Titel 1">
            <a:extLst>
              <a:ext uri="{FF2B5EF4-FFF2-40B4-BE49-F238E27FC236}">
                <a16:creationId xmlns:a16="http://schemas.microsoft.com/office/drawing/2014/main" id="{F0C792A1-BD35-44AE-193D-3DEF69983310}"/>
              </a:ext>
            </a:extLst>
          </p:cNvPr>
          <p:cNvSpPr>
            <a:spLocks noGrp="1"/>
          </p:cNvSpPr>
          <p:nvPr>
            <p:ph type="title"/>
          </p:nvPr>
        </p:nvSpPr>
        <p:spPr>
          <a:xfrm>
            <a:off x="838200" y="720000"/>
            <a:ext cx="3376083" cy="1091117"/>
          </a:xfrm>
        </p:spPr>
        <p:txBody>
          <a:bodyPr anchor="t" anchorCtr="0">
            <a:normAutofit/>
          </a:bodyPr>
          <a:lstStyle>
            <a:lvl1pPr algn="r">
              <a:defRPr sz="4000" b="1">
                <a:solidFill>
                  <a:schemeClr val="tx2"/>
                </a:solidFill>
              </a:defRPr>
            </a:lvl1pPr>
          </a:lstStyle>
          <a:p>
            <a:r>
              <a:rPr lang="nl-NL"/>
              <a:t>Klik om stijl te bewerken</a:t>
            </a:r>
          </a:p>
        </p:txBody>
      </p:sp>
      <p:sp>
        <p:nvSpPr>
          <p:cNvPr id="12" name="Rechthoek 11">
            <a:extLst>
              <a:ext uri="{FF2B5EF4-FFF2-40B4-BE49-F238E27FC236}">
                <a16:creationId xmlns:a16="http://schemas.microsoft.com/office/drawing/2014/main" id="{0F706717-C2E3-1D25-3602-6F182170E62E}"/>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afbeelding 7">
            <a:extLst>
              <a:ext uri="{FF2B5EF4-FFF2-40B4-BE49-F238E27FC236}">
                <a16:creationId xmlns:a16="http://schemas.microsoft.com/office/drawing/2014/main" id="{A3E2E105-8DD6-4DD5-55F8-24A33CD52798}"/>
              </a:ext>
            </a:extLst>
          </p:cNvPr>
          <p:cNvSpPr>
            <a:spLocks noGrp="1"/>
          </p:cNvSpPr>
          <p:nvPr>
            <p:ph type="pic" sz="quarter" idx="13"/>
          </p:nvPr>
        </p:nvSpPr>
        <p:spPr>
          <a:xfrm>
            <a:off x="1373374" y="2268000"/>
            <a:ext cx="2743200" cy="2360644"/>
          </a:xfrm>
        </p:spPr>
        <p:txBody>
          <a:bodyPr/>
          <a:lstStyle/>
          <a:p>
            <a:endParaRPr lang="nl-NL"/>
          </a:p>
        </p:txBody>
      </p:sp>
      <p:sp>
        <p:nvSpPr>
          <p:cNvPr id="10" name="Tijdelijke aanduiding voor afbeelding 7">
            <a:extLst>
              <a:ext uri="{FF2B5EF4-FFF2-40B4-BE49-F238E27FC236}">
                <a16:creationId xmlns:a16="http://schemas.microsoft.com/office/drawing/2014/main" id="{E100250D-22D0-2DBA-D611-3725BA9D83F7}"/>
              </a:ext>
            </a:extLst>
          </p:cNvPr>
          <p:cNvSpPr>
            <a:spLocks noGrp="1"/>
          </p:cNvSpPr>
          <p:nvPr>
            <p:ph type="pic" sz="quarter" idx="14"/>
          </p:nvPr>
        </p:nvSpPr>
        <p:spPr>
          <a:xfrm>
            <a:off x="4763387" y="2268000"/>
            <a:ext cx="2743200" cy="2360644"/>
          </a:xfrm>
        </p:spPr>
        <p:txBody>
          <a:bodyPr/>
          <a:lstStyle/>
          <a:p>
            <a:endParaRPr lang="nl-NL"/>
          </a:p>
        </p:txBody>
      </p:sp>
      <p:sp>
        <p:nvSpPr>
          <p:cNvPr id="14" name="Tijdelijke aanduiding voor afbeelding 7">
            <a:extLst>
              <a:ext uri="{FF2B5EF4-FFF2-40B4-BE49-F238E27FC236}">
                <a16:creationId xmlns:a16="http://schemas.microsoft.com/office/drawing/2014/main" id="{4F7A8BC7-235A-0D2C-33A3-471FF680D9FB}"/>
              </a:ext>
            </a:extLst>
          </p:cNvPr>
          <p:cNvSpPr>
            <a:spLocks noGrp="1"/>
          </p:cNvSpPr>
          <p:nvPr>
            <p:ph type="pic" sz="quarter" idx="15"/>
          </p:nvPr>
        </p:nvSpPr>
        <p:spPr>
          <a:xfrm>
            <a:off x="8153400" y="2268000"/>
            <a:ext cx="2743200" cy="2360644"/>
          </a:xfrm>
        </p:spPr>
        <p:txBody>
          <a:bodyPr/>
          <a:lstStyle/>
          <a:p>
            <a:endParaRPr lang="nl-NL"/>
          </a:p>
        </p:txBody>
      </p:sp>
      <p:sp>
        <p:nvSpPr>
          <p:cNvPr id="16" name="Tijdelijke aanduiding voor tekst 15">
            <a:extLst>
              <a:ext uri="{FF2B5EF4-FFF2-40B4-BE49-F238E27FC236}">
                <a16:creationId xmlns:a16="http://schemas.microsoft.com/office/drawing/2014/main" id="{CB8518E0-9192-3E95-4348-2FD728E57B68}"/>
              </a:ext>
            </a:extLst>
          </p:cNvPr>
          <p:cNvSpPr>
            <a:spLocks noGrp="1"/>
          </p:cNvSpPr>
          <p:nvPr>
            <p:ph type="body" sz="quarter" idx="16"/>
          </p:nvPr>
        </p:nvSpPr>
        <p:spPr>
          <a:xfrm>
            <a:off x="4391822" y="712788"/>
            <a:ext cx="6580978" cy="108426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1" name="Tijdelijke aanduiding voor tekst 20">
            <a:extLst>
              <a:ext uri="{FF2B5EF4-FFF2-40B4-BE49-F238E27FC236}">
                <a16:creationId xmlns:a16="http://schemas.microsoft.com/office/drawing/2014/main" id="{DDBE3864-B643-D127-562F-E364C18C39DA}"/>
              </a:ext>
            </a:extLst>
          </p:cNvPr>
          <p:cNvSpPr>
            <a:spLocks noGrp="1"/>
          </p:cNvSpPr>
          <p:nvPr>
            <p:ph type="body" sz="quarter" idx="17" hasCustomPrompt="1"/>
          </p:nvPr>
        </p:nvSpPr>
        <p:spPr>
          <a:xfrm>
            <a:off x="1423988" y="4791075"/>
            <a:ext cx="2614612" cy="535318"/>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2" name="Tijdelijke aanduiding voor tekst 20">
            <a:extLst>
              <a:ext uri="{FF2B5EF4-FFF2-40B4-BE49-F238E27FC236}">
                <a16:creationId xmlns:a16="http://schemas.microsoft.com/office/drawing/2014/main" id="{CBBDEF1B-2F0A-D8F0-AACD-3E0C466F1E14}"/>
              </a:ext>
            </a:extLst>
          </p:cNvPr>
          <p:cNvSpPr>
            <a:spLocks noGrp="1"/>
          </p:cNvSpPr>
          <p:nvPr>
            <p:ph type="body" sz="quarter" idx="18" hasCustomPrompt="1"/>
          </p:nvPr>
        </p:nvSpPr>
        <p:spPr>
          <a:xfrm>
            <a:off x="4790274" y="4791075"/>
            <a:ext cx="2614612" cy="508903"/>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3" name="Tijdelijke aanduiding voor tekst 20">
            <a:extLst>
              <a:ext uri="{FF2B5EF4-FFF2-40B4-BE49-F238E27FC236}">
                <a16:creationId xmlns:a16="http://schemas.microsoft.com/office/drawing/2014/main" id="{A9D9A990-E8EF-FAE5-8DB2-53F52D399AD7}"/>
              </a:ext>
            </a:extLst>
          </p:cNvPr>
          <p:cNvSpPr>
            <a:spLocks noGrp="1"/>
          </p:cNvSpPr>
          <p:nvPr>
            <p:ph type="body" sz="quarter" idx="19" hasCustomPrompt="1"/>
          </p:nvPr>
        </p:nvSpPr>
        <p:spPr>
          <a:xfrm>
            <a:off x="8245573" y="4791075"/>
            <a:ext cx="2614612" cy="535318"/>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pic>
        <p:nvPicPr>
          <p:cNvPr id="24" name="Afbeelding 23" descr="Afbeelding met blauw, hemel&#10;&#10;Automatisch gegenereerde beschrijving">
            <a:extLst>
              <a:ext uri="{FF2B5EF4-FFF2-40B4-BE49-F238E27FC236}">
                <a16:creationId xmlns:a16="http://schemas.microsoft.com/office/drawing/2014/main" id="{1CDCBD44-1223-BA6A-245F-3AA13690BB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25" name="Afbeelding 24" descr="Afbeelding met Graphics, Lettertype, grafische vormgeving, logo&#10;&#10;Automatisch gegenereerde beschrijving">
            <a:extLst>
              <a:ext uri="{FF2B5EF4-FFF2-40B4-BE49-F238E27FC236}">
                <a16:creationId xmlns:a16="http://schemas.microsoft.com/office/drawing/2014/main" id="{93939F8A-8DD8-BE2C-4F7B-61F464C641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1457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BDEFD8E8-8EB1-B281-85F4-898FFF926F7D}"/>
              </a:ext>
            </a:extLst>
          </p:cNvPr>
          <p:cNvSpPr/>
          <p:nvPr userDrawn="1"/>
        </p:nvSpPr>
        <p:spPr>
          <a:xfrm rot="178799">
            <a:off x="3584349" y="2038216"/>
            <a:ext cx="2381304" cy="2381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CF0072FF-919F-BA29-ED3C-BC7ABF9AB364}"/>
              </a:ext>
            </a:extLst>
          </p:cNvPr>
          <p:cNvSpPr/>
          <p:nvPr userDrawn="1"/>
        </p:nvSpPr>
        <p:spPr>
          <a:xfrm rot="21437134">
            <a:off x="6253560" y="2266817"/>
            <a:ext cx="2381304" cy="2381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CDA18121-34F2-B489-B533-0AF9A7243E5D}"/>
              </a:ext>
            </a:extLst>
          </p:cNvPr>
          <p:cNvSpPr/>
          <p:nvPr userDrawn="1"/>
        </p:nvSpPr>
        <p:spPr>
          <a:xfrm rot="21291132">
            <a:off x="906057" y="2159775"/>
            <a:ext cx="2381304" cy="2381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atum 1">
            <a:extLst>
              <a:ext uri="{FF2B5EF4-FFF2-40B4-BE49-F238E27FC236}">
                <a16:creationId xmlns:a16="http://schemas.microsoft.com/office/drawing/2014/main" id="{8DFAB89E-36EF-CEEE-432B-B281FAF06E29}"/>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3" name="Tijdelijke aanduiding voor voettekst 2">
            <a:extLst>
              <a:ext uri="{FF2B5EF4-FFF2-40B4-BE49-F238E27FC236}">
                <a16:creationId xmlns:a16="http://schemas.microsoft.com/office/drawing/2014/main" id="{B2F1076D-2F25-C48A-2E57-7EDD18E54A4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01D2E4C-D529-280D-4552-3FEE67511944}"/>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11" name="Titel 1">
            <a:extLst>
              <a:ext uri="{FF2B5EF4-FFF2-40B4-BE49-F238E27FC236}">
                <a16:creationId xmlns:a16="http://schemas.microsoft.com/office/drawing/2014/main" id="{F0C792A1-BD35-44AE-193D-3DEF69983310}"/>
              </a:ext>
            </a:extLst>
          </p:cNvPr>
          <p:cNvSpPr>
            <a:spLocks noGrp="1"/>
          </p:cNvSpPr>
          <p:nvPr>
            <p:ph type="title"/>
          </p:nvPr>
        </p:nvSpPr>
        <p:spPr>
          <a:xfrm>
            <a:off x="838200" y="720000"/>
            <a:ext cx="3376083" cy="1091117"/>
          </a:xfrm>
        </p:spPr>
        <p:txBody>
          <a:bodyPr anchor="t" anchorCtr="0">
            <a:normAutofit/>
          </a:bodyPr>
          <a:lstStyle>
            <a:lvl1pPr algn="r">
              <a:defRPr sz="4000" b="1">
                <a:solidFill>
                  <a:schemeClr val="tx2"/>
                </a:solidFill>
              </a:defRPr>
            </a:lvl1pPr>
          </a:lstStyle>
          <a:p>
            <a:r>
              <a:rPr lang="nl-NL"/>
              <a:t>Klik om stijl te bewerken</a:t>
            </a:r>
          </a:p>
        </p:txBody>
      </p:sp>
      <p:sp>
        <p:nvSpPr>
          <p:cNvPr id="12" name="Rechthoek 11">
            <a:extLst>
              <a:ext uri="{FF2B5EF4-FFF2-40B4-BE49-F238E27FC236}">
                <a16:creationId xmlns:a16="http://schemas.microsoft.com/office/drawing/2014/main" id="{0F706717-C2E3-1D25-3602-6F182170E62E}"/>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afbeelding 7">
            <a:extLst>
              <a:ext uri="{FF2B5EF4-FFF2-40B4-BE49-F238E27FC236}">
                <a16:creationId xmlns:a16="http://schemas.microsoft.com/office/drawing/2014/main" id="{A3E2E105-8DD6-4DD5-55F8-24A33CD52798}"/>
              </a:ext>
            </a:extLst>
          </p:cNvPr>
          <p:cNvSpPr>
            <a:spLocks noGrp="1"/>
          </p:cNvSpPr>
          <p:nvPr>
            <p:ph type="pic" sz="quarter" idx="13"/>
          </p:nvPr>
        </p:nvSpPr>
        <p:spPr>
          <a:xfrm>
            <a:off x="1101018" y="2187183"/>
            <a:ext cx="2239200" cy="2239200"/>
          </a:xfrm>
        </p:spPr>
        <p:txBody>
          <a:bodyPr/>
          <a:lstStyle/>
          <a:p>
            <a:endParaRPr lang="nl-NL"/>
          </a:p>
        </p:txBody>
      </p:sp>
      <p:sp>
        <p:nvSpPr>
          <p:cNvPr id="10" name="Tijdelijke aanduiding voor afbeelding 7">
            <a:extLst>
              <a:ext uri="{FF2B5EF4-FFF2-40B4-BE49-F238E27FC236}">
                <a16:creationId xmlns:a16="http://schemas.microsoft.com/office/drawing/2014/main" id="{E100250D-22D0-2DBA-D611-3725BA9D83F7}"/>
              </a:ext>
            </a:extLst>
          </p:cNvPr>
          <p:cNvSpPr>
            <a:spLocks noGrp="1"/>
          </p:cNvSpPr>
          <p:nvPr>
            <p:ph type="pic" sz="quarter" idx="14"/>
          </p:nvPr>
        </p:nvSpPr>
        <p:spPr>
          <a:xfrm>
            <a:off x="3677872" y="2187183"/>
            <a:ext cx="2239200" cy="2239200"/>
          </a:xfrm>
        </p:spPr>
        <p:txBody>
          <a:bodyPr/>
          <a:lstStyle/>
          <a:p>
            <a:endParaRPr lang="nl-NL"/>
          </a:p>
        </p:txBody>
      </p:sp>
      <p:sp>
        <p:nvSpPr>
          <p:cNvPr id="14" name="Tijdelijke aanduiding voor afbeelding 7">
            <a:extLst>
              <a:ext uri="{FF2B5EF4-FFF2-40B4-BE49-F238E27FC236}">
                <a16:creationId xmlns:a16="http://schemas.microsoft.com/office/drawing/2014/main" id="{4F7A8BC7-235A-0D2C-33A3-471FF680D9FB}"/>
              </a:ext>
            </a:extLst>
          </p:cNvPr>
          <p:cNvSpPr>
            <a:spLocks noGrp="1"/>
          </p:cNvSpPr>
          <p:nvPr>
            <p:ph type="pic" sz="quarter" idx="15"/>
          </p:nvPr>
        </p:nvSpPr>
        <p:spPr>
          <a:xfrm>
            <a:off x="6254726" y="2187183"/>
            <a:ext cx="2240189" cy="2239200"/>
          </a:xfrm>
        </p:spPr>
        <p:txBody>
          <a:bodyPr/>
          <a:lstStyle/>
          <a:p>
            <a:endParaRPr lang="nl-NL"/>
          </a:p>
        </p:txBody>
      </p:sp>
      <p:sp>
        <p:nvSpPr>
          <p:cNvPr id="16" name="Tijdelijke aanduiding voor tekst 15">
            <a:extLst>
              <a:ext uri="{FF2B5EF4-FFF2-40B4-BE49-F238E27FC236}">
                <a16:creationId xmlns:a16="http://schemas.microsoft.com/office/drawing/2014/main" id="{CB8518E0-9192-3E95-4348-2FD728E57B68}"/>
              </a:ext>
            </a:extLst>
          </p:cNvPr>
          <p:cNvSpPr>
            <a:spLocks noGrp="1"/>
          </p:cNvSpPr>
          <p:nvPr>
            <p:ph type="body" sz="quarter" idx="16"/>
          </p:nvPr>
        </p:nvSpPr>
        <p:spPr>
          <a:xfrm>
            <a:off x="4391822" y="712788"/>
            <a:ext cx="6580978" cy="108426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1" name="Tijdelijke aanduiding voor tekst 20">
            <a:extLst>
              <a:ext uri="{FF2B5EF4-FFF2-40B4-BE49-F238E27FC236}">
                <a16:creationId xmlns:a16="http://schemas.microsoft.com/office/drawing/2014/main" id="{DDBE3864-B643-D127-562F-E364C18C39DA}"/>
              </a:ext>
            </a:extLst>
          </p:cNvPr>
          <p:cNvSpPr>
            <a:spLocks noGrp="1"/>
          </p:cNvSpPr>
          <p:nvPr>
            <p:ph type="body" sz="quarter" idx="17" hasCustomPrompt="1"/>
          </p:nvPr>
        </p:nvSpPr>
        <p:spPr>
          <a:xfrm>
            <a:off x="1083119" y="4614228"/>
            <a:ext cx="2310591" cy="712165"/>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2" name="Tijdelijke aanduiding voor tekst 20">
            <a:extLst>
              <a:ext uri="{FF2B5EF4-FFF2-40B4-BE49-F238E27FC236}">
                <a16:creationId xmlns:a16="http://schemas.microsoft.com/office/drawing/2014/main" id="{CBBDEF1B-2F0A-D8F0-AACD-3E0C466F1E14}"/>
              </a:ext>
            </a:extLst>
          </p:cNvPr>
          <p:cNvSpPr>
            <a:spLocks noGrp="1"/>
          </p:cNvSpPr>
          <p:nvPr>
            <p:ph type="body" sz="quarter" idx="18" hasCustomPrompt="1"/>
          </p:nvPr>
        </p:nvSpPr>
        <p:spPr>
          <a:xfrm>
            <a:off x="3677361" y="4614228"/>
            <a:ext cx="2240189" cy="697836"/>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3" name="Tijdelijke aanduiding voor tekst 20">
            <a:extLst>
              <a:ext uri="{FF2B5EF4-FFF2-40B4-BE49-F238E27FC236}">
                <a16:creationId xmlns:a16="http://schemas.microsoft.com/office/drawing/2014/main" id="{A9D9A990-E8EF-FAE5-8DB2-53F52D399AD7}"/>
              </a:ext>
            </a:extLst>
          </p:cNvPr>
          <p:cNvSpPr>
            <a:spLocks noGrp="1"/>
          </p:cNvSpPr>
          <p:nvPr>
            <p:ph type="body" sz="quarter" idx="19" hasCustomPrompt="1"/>
          </p:nvPr>
        </p:nvSpPr>
        <p:spPr>
          <a:xfrm>
            <a:off x="6254726" y="4614228"/>
            <a:ext cx="2240189" cy="697836"/>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pic>
        <p:nvPicPr>
          <p:cNvPr id="24" name="Afbeelding 23" descr="Afbeelding met blauw, hemel&#10;&#10;Automatisch gegenereerde beschrijving">
            <a:extLst>
              <a:ext uri="{FF2B5EF4-FFF2-40B4-BE49-F238E27FC236}">
                <a16:creationId xmlns:a16="http://schemas.microsoft.com/office/drawing/2014/main" id="{1CDCBD44-1223-BA6A-245F-3AA13690BB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815843"/>
            <a:ext cx="12192000" cy="1080000"/>
          </a:xfrm>
          <a:prstGeom prst="rect">
            <a:avLst/>
          </a:prstGeom>
        </p:spPr>
      </p:pic>
      <p:pic>
        <p:nvPicPr>
          <p:cNvPr id="25" name="Afbeelding 24" descr="Afbeelding met Graphics, Lettertype, grafische vormgeving, logo&#10;&#10;Automatisch gegenereerde beschrijving">
            <a:extLst>
              <a:ext uri="{FF2B5EF4-FFF2-40B4-BE49-F238E27FC236}">
                <a16:creationId xmlns:a16="http://schemas.microsoft.com/office/drawing/2014/main" id="{93939F8A-8DD8-BE2C-4F7B-61F464C641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5" name="Rechthoek 4">
            <a:extLst>
              <a:ext uri="{FF2B5EF4-FFF2-40B4-BE49-F238E27FC236}">
                <a16:creationId xmlns:a16="http://schemas.microsoft.com/office/drawing/2014/main" id="{5559CF75-0EAD-D8E9-60B4-773029785DB8}"/>
              </a:ext>
            </a:extLst>
          </p:cNvPr>
          <p:cNvSpPr/>
          <p:nvPr userDrawn="1"/>
        </p:nvSpPr>
        <p:spPr>
          <a:xfrm rot="410664">
            <a:off x="8858108" y="1988846"/>
            <a:ext cx="2381304" cy="2381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afbeelding 7">
            <a:extLst>
              <a:ext uri="{FF2B5EF4-FFF2-40B4-BE49-F238E27FC236}">
                <a16:creationId xmlns:a16="http://schemas.microsoft.com/office/drawing/2014/main" id="{2BF3898D-04BB-CF7D-F76D-C0C0A28DF317}"/>
              </a:ext>
            </a:extLst>
          </p:cNvPr>
          <p:cNvSpPr>
            <a:spLocks noGrp="1"/>
          </p:cNvSpPr>
          <p:nvPr>
            <p:ph type="pic" sz="quarter" idx="20"/>
          </p:nvPr>
        </p:nvSpPr>
        <p:spPr>
          <a:xfrm>
            <a:off x="8831579" y="2187183"/>
            <a:ext cx="2240189" cy="2239200"/>
          </a:xfrm>
        </p:spPr>
        <p:txBody>
          <a:bodyPr/>
          <a:lstStyle/>
          <a:p>
            <a:endParaRPr lang="nl-NL"/>
          </a:p>
        </p:txBody>
      </p:sp>
      <p:sp>
        <p:nvSpPr>
          <p:cNvPr id="7" name="Tijdelijke aanduiding voor tekst 20">
            <a:extLst>
              <a:ext uri="{FF2B5EF4-FFF2-40B4-BE49-F238E27FC236}">
                <a16:creationId xmlns:a16="http://schemas.microsoft.com/office/drawing/2014/main" id="{4C88D782-C66D-DDCB-0134-FCFACD9E8225}"/>
              </a:ext>
            </a:extLst>
          </p:cNvPr>
          <p:cNvSpPr>
            <a:spLocks noGrp="1"/>
          </p:cNvSpPr>
          <p:nvPr>
            <p:ph type="body" sz="quarter" idx="21" hasCustomPrompt="1"/>
          </p:nvPr>
        </p:nvSpPr>
        <p:spPr>
          <a:xfrm>
            <a:off x="8803502" y="4614228"/>
            <a:ext cx="2268265" cy="649695"/>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025163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9F9123-B017-FD21-B10F-CDD4519118CA}"/>
              </a:ext>
            </a:extLst>
          </p:cNvPr>
          <p:cNvSpPr>
            <a:spLocks noGrp="1"/>
          </p:cNvSpPr>
          <p:nvPr>
            <p:ph type="title"/>
          </p:nvPr>
        </p:nvSpPr>
        <p:spPr>
          <a:xfrm>
            <a:off x="423959" y="2531748"/>
            <a:ext cx="3086684" cy="2170882"/>
          </a:xfrm>
        </p:spPr>
        <p:txBody>
          <a:bodyPr anchor="t" anchorCtr="0">
            <a:normAutofit/>
          </a:bodyPr>
          <a:lstStyle>
            <a:lvl1pPr algn="r">
              <a:defRPr sz="3600"/>
            </a:lvl1pPr>
          </a:lstStyle>
          <a:p>
            <a:r>
              <a:rPr lang="nl-NL"/>
              <a:t>Klik om stijl te bewerken</a:t>
            </a:r>
          </a:p>
        </p:txBody>
      </p:sp>
      <p:sp>
        <p:nvSpPr>
          <p:cNvPr id="3" name="Tijdelijke aanduiding voor datum 2">
            <a:extLst>
              <a:ext uri="{FF2B5EF4-FFF2-40B4-BE49-F238E27FC236}">
                <a16:creationId xmlns:a16="http://schemas.microsoft.com/office/drawing/2014/main" id="{EC5C4532-3C46-DE9F-1575-BC2D35E21813}"/>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4" name="Tijdelijke aanduiding voor voettekst 3">
            <a:extLst>
              <a:ext uri="{FF2B5EF4-FFF2-40B4-BE49-F238E27FC236}">
                <a16:creationId xmlns:a16="http://schemas.microsoft.com/office/drawing/2014/main" id="{70C178EE-BD88-7284-E5CA-9874E1E745F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23982B6-896A-7378-693A-42FE6E94DF8B}"/>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12" name="Tijdelijke aanduiding voor afbeelding 11">
            <a:extLst>
              <a:ext uri="{FF2B5EF4-FFF2-40B4-BE49-F238E27FC236}">
                <a16:creationId xmlns:a16="http://schemas.microsoft.com/office/drawing/2014/main" id="{8DF2B51D-53A9-5BDB-E47F-E7F3614D9472}"/>
              </a:ext>
            </a:extLst>
          </p:cNvPr>
          <p:cNvSpPr>
            <a:spLocks noGrp="1"/>
          </p:cNvSpPr>
          <p:nvPr>
            <p:ph type="pic" sz="quarter" idx="13"/>
          </p:nvPr>
        </p:nvSpPr>
        <p:spPr>
          <a:xfrm>
            <a:off x="7611" y="-15512"/>
            <a:ext cx="3926735" cy="2170883"/>
          </a:xfrm>
        </p:spPr>
        <p:txBody>
          <a:bodyPr/>
          <a:lstStyle/>
          <a:p>
            <a:endParaRPr lang="nl-NL"/>
          </a:p>
        </p:txBody>
      </p:sp>
      <p:sp>
        <p:nvSpPr>
          <p:cNvPr id="14" name="Tijdelijke aanduiding voor tekst 13">
            <a:extLst>
              <a:ext uri="{FF2B5EF4-FFF2-40B4-BE49-F238E27FC236}">
                <a16:creationId xmlns:a16="http://schemas.microsoft.com/office/drawing/2014/main" id="{0904C3EF-0C1F-7018-5171-A7180292B231}"/>
              </a:ext>
            </a:extLst>
          </p:cNvPr>
          <p:cNvSpPr>
            <a:spLocks noGrp="1"/>
          </p:cNvSpPr>
          <p:nvPr>
            <p:ph type="body" sz="quarter" idx="14"/>
          </p:nvPr>
        </p:nvSpPr>
        <p:spPr>
          <a:xfrm>
            <a:off x="3780064" y="2531749"/>
            <a:ext cx="7698400" cy="310972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pic>
        <p:nvPicPr>
          <p:cNvPr id="13" name="Afbeelding 12" descr="Afbeelding met blauw, hemel&#10;&#10;Automatisch gegenereerde beschrijving">
            <a:extLst>
              <a:ext uri="{FF2B5EF4-FFF2-40B4-BE49-F238E27FC236}">
                <a16:creationId xmlns:a16="http://schemas.microsoft.com/office/drawing/2014/main" id="{BF3EF91A-5244-9BED-3EAF-B72EDA3B6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15" name="Afbeelding 14" descr="Afbeelding met Graphics, Lettertype, grafische vormgeving, logo&#10;&#10;Automatisch gegenereerde beschrijving">
            <a:extLst>
              <a:ext uri="{FF2B5EF4-FFF2-40B4-BE49-F238E27FC236}">
                <a16:creationId xmlns:a16="http://schemas.microsoft.com/office/drawing/2014/main" id="{AEBF9C7A-4D2B-A09C-01D8-AD8546240B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20" name="Tijdelijke aanduiding voor afbeelding 11">
            <a:extLst>
              <a:ext uri="{FF2B5EF4-FFF2-40B4-BE49-F238E27FC236}">
                <a16:creationId xmlns:a16="http://schemas.microsoft.com/office/drawing/2014/main" id="{DD4E03B2-56A8-4988-4760-CFA757AEC162}"/>
              </a:ext>
            </a:extLst>
          </p:cNvPr>
          <p:cNvSpPr>
            <a:spLocks noGrp="1"/>
          </p:cNvSpPr>
          <p:nvPr>
            <p:ph type="pic" sz="quarter" idx="16"/>
          </p:nvPr>
        </p:nvSpPr>
        <p:spPr>
          <a:xfrm>
            <a:off x="8261703" y="-15512"/>
            <a:ext cx="3926735" cy="2170883"/>
          </a:xfrm>
        </p:spPr>
        <p:txBody>
          <a:bodyPr/>
          <a:lstStyle/>
          <a:p>
            <a:endParaRPr lang="nl-NL"/>
          </a:p>
        </p:txBody>
      </p:sp>
      <p:sp>
        <p:nvSpPr>
          <p:cNvPr id="21" name="Tijdelijke aanduiding voor afbeelding 11">
            <a:extLst>
              <a:ext uri="{FF2B5EF4-FFF2-40B4-BE49-F238E27FC236}">
                <a16:creationId xmlns:a16="http://schemas.microsoft.com/office/drawing/2014/main" id="{47207E0F-C8B5-D5F1-27BE-DF6FE603FE99}"/>
              </a:ext>
            </a:extLst>
          </p:cNvPr>
          <p:cNvSpPr>
            <a:spLocks noGrp="1"/>
          </p:cNvSpPr>
          <p:nvPr>
            <p:ph type="pic" sz="quarter" idx="17"/>
          </p:nvPr>
        </p:nvSpPr>
        <p:spPr>
          <a:xfrm>
            <a:off x="4134657" y="-15512"/>
            <a:ext cx="3926735" cy="2170883"/>
          </a:xfrm>
        </p:spPr>
        <p:txBody>
          <a:bodyPr/>
          <a:lstStyle/>
          <a:p>
            <a:endParaRPr lang="nl-NL"/>
          </a:p>
        </p:txBody>
      </p:sp>
    </p:spTree>
    <p:extLst>
      <p:ext uri="{BB962C8B-B14F-4D97-AF65-F5344CB8AC3E}">
        <p14:creationId xmlns:p14="http://schemas.microsoft.com/office/powerpoint/2010/main" val="3310913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pic>
        <p:nvPicPr>
          <p:cNvPr id="10" name="Afbeelding 9" descr="Afbeelding met blauw, hemel&#10;&#10;Automatisch gegenereerde beschrijving">
            <a:extLst>
              <a:ext uri="{FF2B5EF4-FFF2-40B4-BE49-F238E27FC236}">
                <a16:creationId xmlns:a16="http://schemas.microsoft.com/office/drawing/2014/main" id="{1D1ED4F1-092F-36D3-3D6E-A9DE58C95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sp>
        <p:nvSpPr>
          <p:cNvPr id="9" name="Tijdelijke aanduiding voor afbeelding 8">
            <a:extLst>
              <a:ext uri="{FF2B5EF4-FFF2-40B4-BE49-F238E27FC236}">
                <a16:creationId xmlns:a16="http://schemas.microsoft.com/office/drawing/2014/main" id="{360FA328-6ED3-6978-152C-B4560A31ED2E}"/>
              </a:ext>
            </a:extLst>
          </p:cNvPr>
          <p:cNvSpPr>
            <a:spLocks noGrp="1"/>
          </p:cNvSpPr>
          <p:nvPr>
            <p:ph type="pic" sz="quarter" idx="13"/>
          </p:nvPr>
        </p:nvSpPr>
        <p:spPr>
          <a:xfrm>
            <a:off x="0" y="0"/>
            <a:ext cx="4957970" cy="6858000"/>
          </a:xfrm>
          <a:noFill/>
        </p:spPr>
        <p:txBody>
          <a:bodyPr/>
          <a:lstStyle/>
          <a:p>
            <a:endParaRPr lang="nl-NL"/>
          </a:p>
        </p:txBody>
      </p:sp>
      <p:sp>
        <p:nvSpPr>
          <p:cNvPr id="4" name="Tekstvak 3">
            <a:extLst>
              <a:ext uri="{FF2B5EF4-FFF2-40B4-BE49-F238E27FC236}">
                <a16:creationId xmlns:a16="http://schemas.microsoft.com/office/drawing/2014/main" id="{574E9545-4A29-86BB-49BB-CC64017A92B2}"/>
              </a:ext>
            </a:extLst>
          </p:cNvPr>
          <p:cNvSpPr txBox="1"/>
          <p:nvPr userDrawn="1"/>
        </p:nvSpPr>
        <p:spPr>
          <a:xfrm>
            <a:off x="-314554" y="2735885"/>
            <a:ext cx="184731" cy="369332"/>
          </a:xfrm>
          <a:prstGeom prst="rect">
            <a:avLst/>
          </a:prstGeom>
          <a:noFill/>
        </p:spPr>
        <p:txBody>
          <a:bodyPr wrap="none" rtlCol="0">
            <a:spAutoFit/>
          </a:bodyPr>
          <a:lstStyle/>
          <a:p>
            <a:endParaRPr lang="nl-NL"/>
          </a:p>
        </p:txBody>
      </p:sp>
      <p:sp>
        <p:nvSpPr>
          <p:cNvPr id="2" name="Titel 1">
            <a:extLst>
              <a:ext uri="{FF2B5EF4-FFF2-40B4-BE49-F238E27FC236}">
                <a16:creationId xmlns:a16="http://schemas.microsoft.com/office/drawing/2014/main" id="{0536F851-3A22-FA89-436E-0F43BB90EF49}"/>
              </a:ext>
            </a:extLst>
          </p:cNvPr>
          <p:cNvSpPr>
            <a:spLocks noGrp="1"/>
          </p:cNvSpPr>
          <p:nvPr>
            <p:ph type="title"/>
          </p:nvPr>
        </p:nvSpPr>
        <p:spPr>
          <a:xfrm>
            <a:off x="5575412" y="720000"/>
            <a:ext cx="5778388" cy="1313923"/>
          </a:xfrm>
        </p:spPr>
        <p:txBody>
          <a:bodyPr anchor="t" anchorCtr="0">
            <a:normAutofit/>
          </a:bodyPr>
          <a:lstStyle>
            <a:lvl1pPr>
              <a:defRPr sz="4000">
                <a:solidFill>
                  <a:schemeClr val="tx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99E50575-ABC1-106B-49B1-011305B3C96B}"/>
              </a:ext>
            </a:extLst>
          </p:cNvPr>
          <p:cNvSpPr>
            <a:spLocks noGrp="1"/>
          </p:cNvSpPr>
          <p:nvPr>
            <p:ph idx="1"/>
          </p:nvPr>
        </p:nvSpPr>
        <p:spPr>
          <a:xfrm>
            <a:off x="5575412" y="2160000"/>
            <a:ext cx="5779976" cy="3798570"/>
          </a:xfrm>
        </p:spPr>
        <p:txBody>
          <a:bodyPr>
            <a:normAutofit/>
          </a:bodyPr>
          <a:lstStyle>
            <a:lvl1pPr>
              <a:lnSpc>
                <a:spcPct val="100000"/>
              </a:lnSpc>
              <a:defRPr sz="1600">
                <a:solidFill>
                  <a:schemeClr val="tx2"/>
                </a:solidFill>
              </a:defRPr>
            </a:lvl1pPr>
            <a:lvl2pPr>
              <a:lnSpc>
                <a:spcPct val="100000"/>
              </a:lnSpc>
              <a:defRPr sz="1600">
                <a:solidFill>
                  <a:schemeClr val="tx2"/>
                </a:solidFill>
              </a:defRPr>
            </a:lvl2pPr>
            <a:lvl3pPr>
              <a:lnSpc>
                <a:spcPct val="100000"/>
              </a:lnSpc>
              <a:defRPr sz="1600">
                <a:solidFill>
                  <a:schemeClr val="tx2"/>
                </a:solidFill>
              </a:defRPr>
            </a:lvl3pPr>
            <a:lvl4pPr>
              <a:lnSpc>
                <a:spcPct val="100000"/>
              </a:lnSpc>
              <a:defRPr sz="1600">
                <a:solidFill>
                  <a:schemeClr val="tx2"/>
                </a:solidFill>
              </a:defRPr>
            </a:lvl4pPr>
            <a:lvl5pPr>
              <a:lnSpc>
                <a:spcPct val="100000"/>
              </a:lnSpc>
              <a:defRPr sz="1600">
                <a:solidFill>
                  <a:schemeClr val="tx2"/>
                </a:solidFill>
              </a:defRPr>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79F5E35-DEE0-C2E5-13D1-D227B722FD31}"/>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6" name="Tijdelijke aanduiding voor voettekst 5">
            <a:extLst>
              <a:ext uri="{FF2B5EF4-FFF2-40B4-BE49-F238E27FC236}">
                <a16:creationId xmlns:a16="http://schemas.microsoft.com/office/drawing/2014/main" id="{BFA229D1-FBDA-1E94-D0AB-3FC855E5B52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88A4A7-A525-C6A9-ABD1-B4CB8158A56B}"/>
              </a:ext>
            </a:extLst>
          </p:cNvPr>
          <p:cNvSpPr>
            <a:spLocks noGrp="1"/>
          </p:cNvSpPr>
          <p:nvPr>
            <p:ph type="sldNum" sz="quarter" idx="12"/>
          </p:nvPr>
        </p:nvSpPr>
        <p:spPr/>
        <p:txBody>
          <a:bodyPr/>
          <a:lstStyle/>
          <a:p>
            <a:fld id="{9DF7D185-F233-4F67-9334-253CC8076CF1}" type="slidenum">
              <a:rPr lang="nl-NL" smtClean="0"/>
              <a:t>‹nr.›</a:t>
            </a:fld>
            <a:endParaRPr lang="nl-NL"/>
          </a:p>
        </p:txBody>
      </p:sp>
      <p:pic>
        <p:nvPicPr>
          <p:cNvPr id="13" name="Afbeelding 12" descr="Afbeelding met Graphics, Lettertype, grafische vormgeving, logo&#10;&#10;Automatisch gegenereerde beschrijving">
            <a:extLst>
              <a:ext uri="{FF2B5EF4-FFF2-40B4-BE49-F238E27FC236}">
                <a16:creationId xmlns:a16="http://schemas.microsoft.com/office/drawing/2014/main" id="{EAEFA7F4-041E-D100-FE8F-D987E8F1E1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2587908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A23D6-6BC2-113D-5E5D-92CA969D3E83}"/>
              </a:ext>
            </a:extLst>
          </p:cNvPr>
          <p:cNvSpPr>
            <a:spLocks noGrp="1"/>
          </p:cNvSpPr>
          <p:nvPr>
            <p:ph type="title"/>
          </p:nvPr>
        </p:nvSpPr>
        <p:spPr>
          <a:xfrm>
            <a:off x="839788" y="720000"/>
            <a:ext cx="6607492" cy="1069975"/>
          </a:xfrm>
        </p:spPr>
        <p:txBody>
          <a:bodyPr anchor="t" anchorCtr="0">
            <a:normAutofit/>
          </a:bodyPr>
          <a:lstStyle>
            <a:lvl1pPr>
              <a:defRPr sz="4000"/>
            </a:lvl1pPr>
          </a:lstStyle>
          <a:p>
            <a:r>
              <a:rPr lang="nl-NL"/>
              <a:t>Klik om stijl te bewerken</a:t>
            </a:r>
          </a:p>
        </p:txBody>
      </p:sp>
      <p:sp>
        <p:nvSpPr>
          <p:cNvPr id="3" name="Tijdelijke aanduiding voor afbeelding 2">
            <a:extLst>
              <a:ext uri="{FF2B5EF4-FFF2-40B4-BE49-F238E27FC236}">
                <a16:creationId xmlns:a16="http://schemas.microsoft.com/office/drawing/2014/main" id="{650E38E1-B7E6-1A9C-5710-70AA511835FC}"/>
              </a:ext>
            </a:extLst>
          </p:cNvPr>
          <p:cNvSpPr>
            <a:spLocks noGrp="1"/>
          </p:cNvSpPr>
          <p:nvPr>
            <p:ph type="pic" idx="1"/>
          </p:nvPr>
        </p:nvSpPr>
        <p:spPr>
          <a:xfrm>
            <a:off x="7904480" y="724375"/>
            <a:ext cx="3447732" cy="4508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3B253BD-BE49-A4E3-F1CC-35CBEA88DC5F}"/>
              </a:ext>
            </a:extLst>
          </p:cNvPr>
          <p:cNvSpPr>
            <a:spLocks noGrp="1"/>
          </p:cNvSpPr>
          <p:nvPr>
            <p:ph type="body" sz="half" idx="2"/>
          </p:nvPr>
        </p:nvSpPr>
        <p:spPr>
          <a:xfrm>
            <a:off x="839787" y="2160000"/>
            <a:ext cx="6607491" cy="3072400"/>
          </a:xfr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37CDECE-95D7-EEC9-3A79-DE9070476D15}"/>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6" name="Tijdelijke aanduiding voor voettekst 5">
            <a:extLst>
              <a:ext uri="{FF2B5EF4-FFF2-40B4-BE49-F238E27FC236}">
                <a16:creationId xmlns:a16="http://schemas.microsoft.com/office/drawing/2014/main" id="{83723C80-3E42-722E-A860-149724841DE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9BF293-C4E5-4C57-D1AD-C927CB55493A}"/>
              </a:ext>
            </a:extLst>
          </p:cNvPr>
          <p:cNvSpPr>
            <a:spLocks noGrp="1"/>
          </p:cNvSpPr>
          <p:nvPr>
            <p:ph type="sldNum" sz="quarter" idx="12"/>
          </p:nvPr>
        </p:nvSpPr>
        <p:spPr/>
        <p:txBody>
          <a:bodyPr/>
          <a:lstStyle/>
          <a:p>
            <a:fld id="{9DF7D185-F233-4F67-9334-253CC8076CF1}" type="slidenum">
              <a:rPr lang="nl-NL" smtClean="0"/>
              <a:t>‹nr.›</a:t>
            </a:fld>
            <a:endParaRPr lang="nl-NL"/>
          </a:p>
        </p:txBody>
      </p:sp>
      <p:pic>
        <p:nvPicPr>
          <p:cNvPr id="8" name="Afbeelding 7" descr="Afbeelding met blauw, hemel&#10;&#10;Automatisch gegenereerde beschrijving">
            <a:extLst>
              <a:ext uri="{FF2B5EF4-FFF2-40B4-BE49-F238E27FC236}">
                <a16:creationId xmlns:a16="http://schemas.microsoft.com/office/drawing/2014/main" id="{B86C6B43-43F1-41B4-A7B8-EC01A4D87C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9" name="Afbeelding 8" descr="Afbeelding met Graphics, Lettertype, grafische vormgeving, logo&#10;&#10;Automatisch gegenereerde beschrijving">
            <a:extLst>
              <a:ext uri="{FF2B5EF4-FFF2-40B4-BE49-F238E27FC236}">
                <a16:creationId xmlns:a16="http://schemas.microsoft.com/office/drawing/2014/main" id="{18D3CACA-B4E6-2637-F5E0-19308802A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3132136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fbeelding met bijschrift">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1104DDBA-863C-B22C-3CBC-7BBC6A807721}"/>
              </a:ext>
            </a:extLst>
          </p:cNvPr>
          <p:cNvSpPr>
            <a:spLocks noGrp="1"/>
          </p:cNvSpPr>
          <p:nvPr>
            <p:ph type="body" sz="quarter" idx="14"/>
          </p:nvPr>
        </p:nvSpPr>
        <p:spPr>
          <a:xfrm>
            <a:off x="838200" y="2519363"/>
            <a:ext cx="5107858" cy="3122612"/>
          </a:xfrm>
          <a:prstGeom prst="roundRect">
            <a:avLst>
              <a:gd name="adj" fmla="val 9411"/>
            </a:avLst>
          </a:prstGeom>
          <a:solidFill>
            <a:schemeClr val="accent4"/>
          </a:solidFill>
        </p:spPr>
        <p:txBody>
          <a:bodyPr lIns="360000" tIns="360000" rIns="360000" bIns="360000">
            <a:normAutofit/>
          </a:bodyPr>
          <a:lstStyle>
            <a:lvl1pPr marL="0" indent="0">
              <a:buNone/>
              <a:defRPr sz="20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nl-NL"/>
              <a:t>Klikken om de tekststijl van het model te bewerken</a:t>
            </a:r>
          </a:p>
        </p:txBody>
      </p:sp>
      <p:sp>
        <p:nvSpPr>
          <p:cNvPr id="2" name="Titel 1">
            <a:extLst>
              <a:ext uri="{FF2B5EF4-FFF2-40B4-BE49-F238E27FC236}">
                <a16:creationId xmlns:a16="http://schemas.microsoft.com/office/drawing/2014/main" id="{B75A23D6-6BC2-113D-5E5D-92CA969D3E83}"/>
              </a:ext>
            </a:extLst>
          </p:cNvPr>
          <p:cNvSpPr>
            <a:spLocks noGrp="1"/>
          </p:cNvSpPr>
          <p:nvPr>
            <p:ph type="title"/>
          </p:nvPr>
        </p:nvSpPr>
        <p:spPr>
          <a:xfrm>
            <a:off x="839788" y="457200"/>
            <a:ext cx="5107858" cy="1600200"/>
          </a:xfrm>
        </p:spPr>
        <p:txBody>
          <a:bodyPr anchor="b">
            <a:normAutofit/>
          </a:bodyPr>
          <a:lstStyle>
            <a:lvl1pPr>
              <a:defRPr sz="4000"/>
            </a:lvl1pPr>
          </a:lstStyle>
          <a:p>
            <a:r>
              <a:rPr lang="nl-NL"/>
              <a:t>Klik om stijl te bewerken</a:t>
            </a:r>
          </a:p>
        </p:txBody>
      </p:sp>
      <p:sp>
        <p:nvSpPr>
          <p:cNvPr id="5" name="Tijdelijke aanduiding voor datum 4">
            <a:extLst>
              <a:ext uri="{FF2B5EF4-FFF2-40B4-BE49-F238E27FC236}">
                <a16:creationId xmlns:a16="http://schemas.microsoft.com/office/drawing/2014/main" id="{B37CDECE-95D7-EEC9-3A79-DE9070476D15}"/>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6" name="Tijdelijke aanduiding voor voettekst 5">
            <a:extLst>
              <a:ext uri="{FF2B5EF4-FFF2-40B4-BE49-F238E27FC236}">
                <a16:creationId xmlns:a16="http://schemas.microsoft.com/office/drawing/2014/main" id="{83723C80-3E42-722E-A860-149724841DE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9BF293-C4E5-4C57-D1AD-C927CB55493A}"/>
              </a:ext>
            </a:extLst>
          </p:cNvPr>
          <p:cNvSpPr>
            <a:spLocks noGrp="1"/>
          </p:cNvSpPr>
          <p:nvPr>
            <p:ph type="sldNum" sz="quarter" idx="12"/>
          </p:nvPr>
        </p:nvSpPr>
        <p:spPr/>
        <p:txBody>
          <a:bodyPr/>
          <a:lstStyle/>
          <a:p>
            <a:fld id="{9DF7D185-F233-4F67-9334-253CC8076CF1}" type="slidenum">
              <a:rPr lang="nl-NL" smtClean="0"/>
              <a:t>‹nr.›</a:t>
            </a:fld>
            <a:endParaRPr lang="nl-NL"/>
          </a:p>
        </p:txBody>
      </p:sp>
      <p:pic>
        <p:nvPicPr>
          <p:cNvPr id="8" name="Afbeelding 7" descr="Afbeelding met blauw, hemel&#10;&#10;Automatisch gegenereerde beschrijving">
            <a:extLst>
              <a:ext uri="{FF2B5EF4-FFF2-40B4-BE49-F238E27FC236}">
                <a16:creationId xmlns:a16="http://schemas.microsoft.com/office/drawing/2014/main" id="{B86C6B43-43F1-41B4-A7B8-EC01A4D87C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9" name="Afbeelding 8" descr="Afbeelding met Graphics, Lettertype, grafische vormgeving, logo&#10;&#10;Automatisch gegenereerde beschrijving">
            <a:extLst>
              <a:ext uri="{FF2B5EF4-FFF2-40B4-BE49-F238E27FC236}">
                <a16:creationId xmlns:a16="http://schemas.microsoft.com/office/drawing/2014/main" id="{18D3CACA-B4E6-2637-F5E0-19308802A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10" name="Tijdelijke aanduiding voor tekst 3">
            <a:extLst>
              <a:ext uri="{FF2B5EF4-FFF2-40B4-BE49-F238E27FC236}">
                <a16:creationId xmlns:a16="http://schemas.microsoft.com/office/drawing/2014/main" id="{69FD4C8F-8686-E21E-481D-D9297589C955}"/>
              </a:ext>
            </a:extLst>
          </p:cNvPr>
          <p:cNvSpPr>
            <a:spLocks noGrp="1"/>
          </p:cNvSpPr>
          <p:nvPr>
            <p:ph type="body" sz="half" idx="13"/>
          </p:nvPr>
        </p:nvSpPr>
        <p:spPr>
          <a:xfrm>
            <a:off x="6425076" y="2520000"/>
            <a:ext cx="4927134" cy="3093380"/>
          </a:xfrm>
          <a:solidFill>
            <a:schemeClr val="bg1"/>
          </a:solidFill>
        </p:spPr>
        <p:txBody>
          <a:bodyPr>
            <a:normAutofit/>
          </a:bodyPr>
          <a:lstStyle>
            <a:lvl1pPr marL="0" indent="0">
              <a:lnSpc>
                <a:spcPct val="100000"/>
              </a:lnSpc>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519561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fbeelding met bijschrif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771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1E7F5-60D5-2A32-150E-E411D6713CD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DC8DDD1-8D91-9B19-4035-8DDA50B4D3C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CB43EB2-5CD7-172E-CEAC-55A23EBD6AE5}"/>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5" name="Tijdelijke aanduiding voor voettekst 4">
            <a:extLst>
              <a:ext uri="{FF2B5EF4-FFF2-40B4-BE49-F238E27FC236}">
                <a16:creationId xmlns:a16="http://schemas.microsoft.com/office/drawing/2014/main" id="{56E6CBE5-6930-6077-D0D3-379BED0348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E791BC4-C63C-DEDF-2502-3CCC8FE6CD8C}"/>
              </a:ext>
            </a:extLst>
          </p:cNvPr>
          <p:cNvSpPr>
            <a:spLocks noGrp="1"/>
          </p:cNvSpPr>
          <p:nvPr>
            <p:ph type="sldNum" sz="quarter" idx="12"/>
          </p:nvPr>
        </p:nvSpPr>
        <p:spPr/>
        <p:txBody>
          <a:bodyPr/>
          <a:lstStyle/>
          <a:p>
            <a:fld id="{9DF7D185-F233-4F67-9334-253CC8076CF1}" type="slidenum">
              <a:rPr lang="nl-NL" smtClean="0"/>
              <a:t>‹nr.›</a:t>
            </a:fld>
            <a:endParaRPr lang="nl-NL"/>
          </a:p>
        </p:txBody>
      </p:sp>
    </p:spTree>
    <p:extLst>
      <p:ext uri="{BB962C8B-B14F-4D97-AF65-F5344CB8AC3E}">
        <p14:creationId xmlns:p14="http://schemas.microsoft.com/office/powerpoint/2010/main" val="1751708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D05567EE-A440-7075-183D-E5672D5C6755}"/>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CD399D3B-8589-133F-3713-D81048102D32}"/>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8CB5504-2DC4-3163-16FA-28984457BD38}"/>
              </a:ext>
            </a:extLst>
          </p:cNvPr>
          <p:cNvSpPr>
            <a:spLocks noGrp="1"/>
          </p:cNvSpPr>
          <p:nvPr>
            <p:ph type="title"/>
          </p:nvPr>
        </p:nvSpPr>
        <p:spPr>
          <a:xfrm>
            <a:off x="838200" y="720000"/>
            <a:ext cx="10432774" cy="1025188"/>
          </a:xfrm>
        </p:spPr>
        <p:txBody>
          <a:bodyPr anchor="t" anchorCtr="0">
            <a:normAutofit/>
          </a:bodyPr>
          <a:lstStyle>
            <a:lvl1pPr>
              <a:defRPr sz="4000" b="1">
                <a:solidFill>
                  <a:schemeClr val="tx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8763A6F7-C48A-2716-AA77-C37A47694C89}"/>
              </a:ext>
            </a:extLst>
          </p:cNvPr>
          <p:cNvSpPr>
            <a:spLocks noGrp="1"/>
          </p:cNvSpPr>
          <p:nvPr>
            <p:ph idx="1"/>
          </p:nvPr>
        </p:nvSpPr>
        <p:spPr>
          <a:xfrm>
            <a:off x="838200" y="2077200"/>
            <a:ext cx="10432774" cy="3767138"/>
          </a:xfr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3" name="Afbeelding 12" descr="Afbeelding met Graphics, Lettertype, grafische vormgeving, logo&#10;&#10;Automatisch gegenereerde beschrijving">
            <a:extLst>
              <a:ext uri="{FF2B5EF4-FFF2-40B4-BE49-F238E27FC236}">
                <a16:creationId xmlns:a16="http://schemas.microsoft.com/office/drawing/2014/main" id="{48FDB2CE-666C-8E2C-B2CD-6DBC7DB186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3761245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5976777-94D1-5701-1F3C-E45C608C404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2493BA8-7E3F-0FC0-2554-2E3E8A36A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3A087C-68CC-F1E8-3E7A-042E012D27A5}"/>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5" name="Tijdelijke aanduiding voor voettekst 4">
            <a:extLst>
              <a:ext uri="{FF2B5EF4-FFF2-40B4-BE49-F238E27FC236}">
                <a16:creationId xmlns:a16="http://schemas.microsoft.com/office/drawing/2014/main" id="{1F5CF8C7-FCC0-929E-E55C-A81B61EEA57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BD6928-5A55-D3A3-0FA7-3A171F82D6F7}"/>
              </a:ext>
            </a:extLst>
          </p:cNvPr>
          <p:cNvSpPr>
            <a:spLocks noGrp="1"/>
          </p:cNvSpPr>
          <p:nvPr>
            <p:ph type="sldNum" sz="quarter" idx="12"/>
          </p:nvPr>
        </p:nvSpPr>
        <p:spPr/>
        <p:txBody>
          <a:bodyPr/>
          <a:lstStyle/>
          <a:p>
            <a:fld id="{9DF7D185-F233-4F67-9334-253CC8076CF1}" type="slidenum">
              <a:rPr lang="nl-NL" smtClean="0"/>
              <a:t>‹nr.›</a:t>
            </a:fld>
            <a:endParaRPr lang="nl-NL"/>
          </a:p>
        </p:txBody>
      </p:sp>
    </p:spTree>
    <p:extLst>
      <p:ext uri="{BB962C8B-B14F-4D97-AF65-F5344CB8AC3E}">
        <p14:creationId xmlns:p14="http://schemas.microsoft.com/office/powerpoint/2010/main" val="411628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66E5AC8E-AD85-1B2B-BA83-90BA25E6C08D}"/>
              </a:ext>
            </a:extLst>
          </p:cNvPr>
          <p:cNvSpPr>
            <a:spLocks noGrp="1"/>
          </p:cNvSpPr>
          <p:nvPr>
            <p:ph type="pic" sz="quarter" idx="10"/>
          </p:nvPr>
        </p:nvSpPr>
        <p:spPr>
          <a:xfrm>
            <a:off x="0" y="0"/>
            <a:ext cx="12192000" cy="2346960"/>
          </a:xfrm>
        </p:spPr>
        <p:txBody>
          <a:bodyPr/>
          <a:lstStyle/>
          <a:p>
            <a:endParaRPr lang="nl-NL"/>
          </a:p>
        </p:txBody>
      </p:sp>
      <p:sp>
        <p:nvSpPr>
          <p:cNvPr id="2" name="Titel 1">
            <a:extLst>
              <a:ext uri="{FF2B5EF4-FFF2-40B4-BE49-F238E27FC236}">
                <a16:creationId xmlns:a16="http://schemas.microsoft.com/office/drawing/2014/main" id="{98CB5504-2DC4-3163-16FA-28984457BD38}"/>
              </a:ext>
            </a:extLst>
          </p:cNvPr>
          <p:cNvSpPr>
            <a:spLocks noGrp="1"/>
          </p:cNvSpPr>
          <p:nvPr>
            <p:ph type="title"/>
          </p:nvPr>
        </p:nvSpPr>
        <p:spPr>
          <a:xfrm>
            <a:off x="838200" y="2599635"/>
            <a:ext cx="10432774" cy="1025188"/>
          </a:xfrm>
        </p:spPr>
        <p:txBody>
          <a:bodyPr anchor="t" anchorCtr="0">
            <a:normAutofit/>
          </a:bodyPr>
          <a:lstStyle>
            <a:lvl1pPr>
              <a:defRPr sz="4000" b="1">
                <a:solidFill>
                  <a:schemeClr val="tx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8763A6F7-C48A-2716-AA77-C37A47694C89}"/>
              </a:ext>
            </a:extLst>
          </p:cNvPr>
          <p:cNvSpPr>
            <a:spLocks noGrp="1"/>
          </p:cNvSpPr>
          <p:nvPr>
            <p:ph idx="1"/>
          </p:nvPr>
        </p:nvSpPr>
        <p:spPr>
          <a:xfrm>
            <a:off x="838200" y="3877498"/>
            <a:ext cx="10432774" cy="1966839"/>
          </a:xfrm>
        </p:spPr>
        <p:txBody>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nl-NL"/>
              <a:t>Klikken om de tekststijl van het model te bewerken</a:t>
            </a:r>
          </a:p>
        </p:txBody>
      </p:sp>
      <p:pic>
        <p:nvPicPr>
          <p:cNvPr id="4" name="Afbeelding 3" descr="Afbeelding met blauw, hemel&#10;&#10;Automatisch gegenereerde beschrijving">
            <a:extLst>
              <a:ext uri="{FF2B5EF4-FFF2-40B4-BE49-F238E27FC236}">
                <a16:creationId xmlns:a16="http://schemas.microsoft.com/office/drawing/2014/main" id="{45C969F4-7CB2-7813-7D86-AF95764347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5" name="Afbeelding 4" descr="Afbeelding met Graphics, Lettertype, grafische vormgeving, logo&#10;&#10;Automatisch gegenereerde beschrijving">
            <a:extLst>
              <a:ext uri="{FF2B5EF4-FFF2-40B4-BE49-F238E27FC236}">
                <a16:creationId xmlns:a16="http://schemas.microsoft.com/office/drawing/2014/main" id="{8672A0FB-F8C9-C276-4F44-11A7BCE1BB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2241962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871DE-ACE3-40D3-2DF5-12922728ACB4}"/>
              </a:ext>
            </a:extLst>
          </p:cNvPr>
          <p:cNvSpPr>
            <a:spLocks noGrp="1"/>
          </p:cNvSpPr>
          <p:nvPr>
            <p:ph type="title"/>
          </p:nvPr>
        </p:nvSpPr>
        <p:spPr>
          <a:xfrm>
            <a:off x="831850" y="1709738"/>
            <a:ext cx="10515600" cy="2852737"/>
          </a:xfrm>
        </p:spPr>
        <p:txBody>
          <a:bodyPr anchor="b">
            <a:normAutofit/>
          </a:bodyPr>
          <a:lstStyle>
            <a:lvl1pPr>
              <a:defRPr sz="4000" b="1">
                <a:solidFill>
                  <a:schemeClr val="tx2"/>
                </a:solidFill>
              </a:defRPr>
            </a:lvl1pPr>
          </a:lstStyle>
          <a:p>
            <a:r>
              <a:rPr lang="nl-NL"/>
              <a:t>Klik om stijl te bewerken</a:t>
            </a:r>
          </a:p>
        </p:txBody>
      </p:sp>
      <p:sp>
        <p:nvSpPr>
          <p:cNvPr id="3" name="Tijdelijke aanduiding voor tekst 2">
            <a:extLst>
              <a:ext uri="{FF2B5EF4-FFF2-40B4-BE49-F238E27FC236}">
                <a16:creationId xmlns:a16="http://schemas.microsoft.com/office/drawing/2014/main" id="{1CDD5C0A-29CB-D0BC-AB9A-DAA7A68E85BB}"/>
              </a:ext>
            </a:extLst>
          </p:cNvPr>
          <p:cNvSpPr>
            <a:spLocks noGrp="1"/>
          </p:cNvSpPr>
          <p:nvPr>
            <p:ph type="body" idx="1"/>
          </p:nvPr>
        </p:nvSpPr>
        <p:spPr>
          <a:xfrm>
            <a:off x="831850" y="4589463"/>
            <a:ext cx="10515600" cy="1500187"/>
          </a:xfrm>
        </p:spPr>
        <p:txBody>
          <a:bodyPr/>
          <a:lstStyle>
            <a:lvl1pPr marL="0" indent="0">
              <a:lnSpc>
                <a:spcPct val="100000"/>
              </a:lnSpc>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13" name="Afgeronde rechthoek 12">
            <a:extLst>
              <a:ext uri="{FF2B5EF4-FFF2-40B4-BE49-F238E27FC236}">
                <a16:creationId xmlns:a16="http://schemas.microsoft.com/office/drawing/2014/main" id="{4F30C59A-ED2A-B72D-47F5-B7922E079AB4}"/>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D57D3921-24C2-FCE4-B80B-26C80AEC0897}"/>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Graphics, Lettertype, grafische vormgeving, logo&#10;&#10;Automatisch gegenereerde beschrijving">
            <a:extLst>
              <a:ext uri="{FF2B5EF4-FFF2-40B4-BE49-F238E27FC236}">
                <a16:creationId xmlns:a16="http://schemas.microsoft.com/office/drawing/2014/main" id="{66B210D6-6AF9-0447-47DB-E332BBCD9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1119406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E923AB-90E5-F21E-65A4-654F1CF5EE4E}"/>
              </a:ext>
            </a:extLst>
          </p:cNvPr>
          <p:cNvSpPr>
            <a:spLocks noGrp="1"/>
          </p:cNvSpPr>
          <p:nvPr>
            <p:ph sz="half" idx="1"/>
          </p:nvPr>
        </p:nvSpPr>
        <p:spPr>
          <a:xfrm>
            <a:off x="6019799" y="2520000"/>
            <a:ext cx="5181600" cy="3362635"/>
          </a:xfr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itel 13">
            <a:extLst>
              <a:ext uri="{FF2B5EF4-FFF2-40B4-BE49-F238E27FC236}">
                <a16:creationId xmlns:a16="http://schemas.microsoft.com/office/drawing/2014/main" id="{FA4ABE28-8D90-0E17-81C1-752891490E5D}"/>
              </a:ext>
            </a:extLst>
          </p:cNvPr>
          <p:cNvSpPr>
            <a:spLocks noGrp="1"/>
          </p:cNvSpPr>
          <p:nvPr>
            <p:ph type="title"/>
          </p:nvPr>
        </p:nvSpPr>
        <p:spPr>
          <a:xfrm>
            <a:off x="6019800" y="720000"/>
            <a:ext cx="5181600" cy="1706243"/>
          </a:xfrm>
        </p:spPr>
        <p:txBody>
          <a:bodyPr anchor="t" anchorCtr="0">
            <a:noAutofit/>
          </a:bodyPr>
          <a:lstStyle>
            <a:lvl1pPr>
              <a:lnSpc>
                <a:spcPct val="100000"/>
              </a:lnSpc>
              <a:defRPr sz="4000" b="1">
                <a:solidFill>
                  <a:schemeClr val="tx2"/>
                </a:solidFill>
              </a:defRPr>
            </a:lvl1pPr>
          </a:lstStyle>
          <a:p>
            <a:r>
              <a:rPr lang="nl-NL"/>
              <a:t>Klik om stijl te bewerken</a:t>
            </a:r>
          </a:p>
        </p:txBody>
      </p:sp>
      <p:sp>
        <p:nvSpPr>
          <p:cNvPr id="15" name="Afgeronde rechthoek 14">
            <a:extLst>
              <a:ext uri="{FF2B5EF4-FFF2-40B4-BE49-F238E27FC236}">
                <a16:creationId xmlns:a16="http://schemas.microsoft.com/office/drawing/2014/main" id="{6E2450F1-E619-95C6-BE00-C7026781EE71}"/>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E51FF59-A989-3848-3348-A591C2E3D84E}"/>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Graphics, Lettertype, grafische vormgeving, logo&#10;&#10;Automatisch gegenereerde beschrijving">
            <a:extLst>
              <a:ext uri="{FF2B5EF4-FFF2-40B4-BE49-F238E27FC236}">
                <a16:creationId xmlns:a16="http://schemas.microsoft.com/office/drawing/2014/main" id="{4B52757A-6E97-27F3-62D6-F2F3A1D83B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1147949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E923AB-90E5-F21E-65A4-654F1CF5EE4E}"/>
              </a:ext>
            </a:extLst>
          </p:cNvPr>
          <p:cNvSpPr>
            <a:spLocks noGrp="1"/>
          </p:cNvSpPr>
          <p:nvPr>
            <p:ph sz="half" idx="1"/>
          </p:nvPr>
        </p:nvSpPr>
        <p:spPr>
          <a:xfrm>
            <a:off x="828000" y="2520000"/>
            <a:ext cx="5181600" cy="3362635"/>
          </a:xfr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itel 13">
            <a:extLst>
              <a:ext uri="{FF2B5EF4-FFF2-40B4-BE49-F238E27FC236}">
                <a16:creationId xmlns:a16="http://schemas.microsoft.com/office/drawing/2014/main" id="{FA4ABE28-8D90-0E17-81C1-752891490E5D}"/>
              </a:ext>
            </a:extLst>
          </p:cNvPr>
          <p:cNvSpPr>
            <a:spLocks noGrp="1"/>
          </p:cNvSpPr>
          <p:nvPr>
            <p:ph type="title"/>
          </p:nvPr>
        </p:nvSpPr>
        <p:spPr>
          <a:xfrm>
            <a:off x="828000" y="720000"/>
            <a:ext cx="5181600" cy="1706243"/>
          </a:xfrm>
        </p:spPr>
        <p:txBody>
          <a:bodyPr anchor="t" anchorCtr="0">
            <a:noAutofit/>
          </a:bodyPr>
          <a:lstStyle>
            <a:lvl1pPr>
              <a:defRPr sz="4000" b="1">
                <a:solidFill>
                  <a:schemeClr val="tx2"/>
                </a:solidFill>
              </a:defRPr>
            </a:lvl1pPr>
          </a:lstStyle>
          <a:p>
            <a:r>
              <a:rPr lang="nl-NL"/>
              <a:t>Klik om stijl te bewerken</a:t>
            </a:r>
          </a:p>
        </p:txBody>
      </p:sp>
      <p:sp>
        <p:nvSpPr>
          <p:cNvPr id="5" name="Afgeronde rechthoek 4">
            <a:extLst>
              <a:ext uri="{FF2B5EF4-FFF2-40B4-BE49-F238E27FC236}">
                <a16:creationId xmlns:a16="http://schemas.microsoft.com/office/drawing/2014/main" id="{356F067F-2905-2114-B508-F8A0D9EECFB6}"/>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EE38E2AA-13A1-A56A-D2BD-DBCCFD7F1A44}"/>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Graphics, Lettertype, grafische vormgeving, logo&#10;&#10;Automatisch gegenereerde beschrijving">
            <a:extLst>
              <a:ext uri="{FF2B5EF4-FFF2-40B4-BE49-F238E27FC236}">
                <a16:creationId xmlns:a16="http://schemas.microsoft.com/office/drawing/2014/main" id="{5D8D8C94-90E6-E89D-8A8D-93EC7C364E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2823245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pic>
        <p:nvPicPr>
          <p:cNvPr id="10" name="Afbeelding 9" descr="Afbeelding met blauw, hemel&#10;&#10;Automatisch gegenereerde beschrijving">
            <a:extLst>
              <a:ext uri="{FF2B5EF4-FFF2-40B4-BE49-F238E27FC236}">
                <a16:creationId xmlns:a16="http://schemas.microsoft.com/office/drawing/2014/main" id="{5F6ECA6A-DEDD-18CD-2E92-973E20175C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sp>
        <p:nvSpPr>
          <p:cNvPr id="2" name="Titel 1">
            <a:extLst>
              <a:ext uri="{FF2B5EF4-FFF2-40B4-BE49-F238E27FC236}">
                <a16:creationId xmlns:a16="http://schemas.microsoft.com/office/drawing/2014/main" id="{BC08D909-CC39-DEA3-96A0-00B465E53247}"/>
              </a:ext>
            </a:extLst>
          </p:cNvPr>
          <p:cNvSpPr>
            <a:spLocks noGrp="1"/>
          </p:cNvSpPr>
          <p:nvPr>
            <p:ph type="title"/>
          </p:nvPr>
        </p:nvSpPr>
        <p:spPr>
          <a:xfrm>
            <a:off x="839788" y="720000"/>
            <a:ext cx="10515600" cy="1325563"/>
          </a:xfrm>
        </p:spPr>
        <p:txBody>
          <a:bodyPr anchor="t" anchorCtr="0">
            <a:normAutofit/>
          </a:bodyPr>
          <a:lstStyle>
            <a:lvl1pPr>
              <a:defRPr sz="4000"/>
            </a:lvl1pPr>
          </a:lstStyle>
          <a:p>
            <a:r>
              <a:rPr lang="nl-NL"/>
              <a:t>Klik om stijl te bewerken</a:t>
            </a:r>
          </a:p>
        </p:txBody>
      </p:sp>
      <p:sp>
        <p:nvSpPr>
          <p:cNvPr id="3" name="Tijdelijke aanduiding voor tekst 2">
            <a:extLst>
              <a:ext uri="{FF2B5EF4-FFF2-40B4-BE49-F238E27FC236}">
                <a16:creationId xmlns:a16="http://schemas.microsoft.com/office/drawing/2014/main" id="{0AD03DFD-7CB0-267E-F2FC-99EB4E5B57CC}"/>
              </a:ext>
            </a:extLst>
          </p:cNvPr>
          <p:cNvSpPr>
            <a:spLocks noGrp="1"/>
          </p:cNvSpPr>
          <p:nvPr>
            <p:ph type="body" idx="1"/>
          </p:nvPr>
        </p:nvSpPr>
        <p:spPr>
          <a:xfrm>
            <a:off x="839788" y="2160000"/>
            <a:ext cx="10441125" cy="823912"/>
          </a:xfrm>
        </p:spPr>
        <p:txBody>
          <a:bodyPr anchor="t" anchorCtr="0">
            <a:noAutofit/>
          </a:bodyPr>
          <a:lstStyle>
            <a:lvl1pPr marL="0" indent="0">
              <a:lnSpc>
                <a:spcPct val="100000"/>
              </a:lnSpc>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35B2C0D-C603-9549-4FA7-F40264DB7125}"/>
              </a:ext>
            </a:extLst>
          </p:cNvPr>
          <p:cNvSpPr>
            <a:spLocks noGrp="1"/>
          </p:cNvSpPr>
          <p:nvPr>
            <p:ph sz="quarter" idx="4"/>
          </p:nvPr>
        </p:nvSpPr>
        <p:spPr>
          <a:xfrm>
            <a:off x="838200" y="3146895"/>
            <a:ext cx="10517188" cy="3042768"/>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DB61601-1829-4125-55C0-7A26A11781B3}"/>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8" name="Tijdelijke aanduiding voor voettekst 7">
            <a:extLst>
              <a:ext uri="{FF2B5EF4-FFF2-40B4-BE49-F238E27FC236}">
                <a16:creationId xmlns:a16="http://schemas.microsoft.com/office/drawing/2014/main" id="{28B77F09-BC1B-D14B-C9FD-86E8C4133DE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4DC2303-4D96-BF3F-1C67-6ABC5DF82D48}"/>
              </a:ext>
            </a:extLst>
          </p:cNvPr>
          <p:cNvSpPr>
            <a:spLocks noGrp="1"/>
          </p:cNvSpPr>
          <p:nvPr>
            <p:ph type="sldNum" sz="quarter" idx="12"/>
          </p:nvPr>
        </p:nvSpPr>
        <p:spPr/>
        <p:txBody>
          <a:bodyPr/>
          <a:lstStyle/>
          <a:p>
            <a:fld id="{9DF7D185-F233-4F67-9334-253CC8076CF1}" type="slidenum">
              <a:rPr lang="nl-NL" smtClean="0"/>
              <a:t>‹nr.›</a:t>
            </a:fld>
            <a:endParaRPr lang="nl-NL"/>
          </a:p>
        </p:txBody>
      </p:sp>
      <p:pic>
        <p:nvPicPr>
          <p:cNvPr id="5" name="Afbeelding 4" descr="Afbeelding met Graphics, Lettertype, grafische vormgeving, logo&#10;&#10;Automatisch gegenereerde beschrijving">
            <a:extLst>
              <a:ext uri="{FF2B5EF4-FFF2-40B4-BE49-F238E27FC236}">
                <a16:creationId xmlns:a16="http://schemas.microsoft.com/office/drawing/2014/main" id="{E083C2E4-7C5D-E553-74E6-CE0A973F92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3409901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11" name="Afgeronde rechthoek 10">
            <a:extLst>
              <a:ext uri="{FF2B5EF4-FFF2-40B4-BE49-F238E27FC236}">
                <a16:creationId xmlns:a16="http://schemas.microsoft.com/office/drawing/2014/main" id="{DBF6DE9C-AB60-76F5-F499-7925B66EC8A0}"/>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A504C532-37CA-4CDB-84E4-543BBA9D9DF5}"/>
              </a:ext>
            </a:extLst>
          </p:cNvPr>
          <p:cNvGrpSpPr/>
          <p:nvPr userDrawn="1"/>
        </p:nvGrpSpPr>
        <p:grpSpPr>
          <a:xfrm>
            <a:off x="10269220" y="5427223"/>
            <a:ext cx="1678245" cy="849957"/>
            <a:chOff x="10269220" y="5427223"/>
            <a:chExt cx="1678245" cy="849957"/>
          </a:xfrm>
        </p:grpSpPr>
        <p:sp>
          <p:nvSpPr>
            <p:cNvPr id="8" name="Rechthoek 7">
              <a:extLst>
                <a:ext uri="{FF2B5EF4-FFF2-40B4-BE49-F238E27FC236}">
                  <a16:creationId xmlns:a16="http://schemas.microsoft.com/office/drawing/2014/main" id="{B6779762-68B5-94E6-F521-8DEFC2EAC64D}"/>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Graphics, Lettertype, grafische vormgeving, logo&#10;&#10;Automatisch gegenereerde beschrijving">
              <a:extLst>
                <a:ext uri="{FF2B5EF4-FFF2-40B4-BE49-F238E27FC236}">
                  <a16:creationId xmlns:a16="http://schemas.microsoft.com/office/drawing/2014/main" id="{416189D6-C5F3-1550-5351-924FA5CE4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grpSp>
      <p:sp>
        <p:nvSpPr>
          <p:cNvPr id="2" name="Titel 1">
            <a:extLst>
              <a:ext uri="{FF2B5EF4-FFF2-40B4-BE49-F238E27FC236}">
                <a16:creationId xmlns:a16="http://schemas.microsoft.com/office/drawing/2014/main" id="{007B8132-1ADC-FB7D-D3BA-D9D075B7C312}"/>
              </a:ext>
            </a:extLst>
          </p:cNvPr>
          <p:cNvSpPr>
            <a:spLocks noGrp="1"/>
          </p:cNvSpPr>
          <p:nvPr>
            <p:ph type="title"/>
          </p:nvPr>
        </p:nvSpPr>
        <p:spPr>
          <a:xfrm>
            <a:off x="838200" y="720000"/>
            <a:ext cx="10515600" cy="1091117"/>
          </a:xfrm>
        </p:spPr>
        <p:txBody>
          <a:bodyPr anchor="t" anchorCtr="0">
            <a:normAutofit/>
          </a:bodyPr>
          <a:lstStyle>
            <a:lvl1pPr algn="ctr">
              <a:defRPr sz="4000" b="1">
                <a:solidFill>
                  <a:schemeClr val="tx2"/>
                </a:solidFill>
              </a:defRPr>
            </a:lvl1pPr>
          </a:lstStyle>
          <a:p>
            <a:r>
              <a:rPr lang="nl-NL"/>
              <a:t>Klik om stijl te bewerken</a:t>
            </a:r>
          </a:p>
        </p:txBody>
      </p:sp>
      <p:sp>
        <p:nvSpPr>
          <p:cNvPr id="3" name="Tijdelijke aanduiding voor datum 2">
            <a:extLst>
              <a:ext uri="{FF2B5EF4-FFF2-40B4-BE49-F238E27FC236}">
                <a16:creationId xmlns:a16="http://schemas.microsoft.com/office/drawing/2014/main" id="{F16DC43D-C149-C464-FBF0-A374B2283592}"/>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4" name="Tijdelijke aanduiding voor voettekst 3">
            <a:extLst>
              <a:ext uri="{FF2B5EF4-FFF2-40B4-BE49-F238E27FC236}">
                <a16:creationId xmlns:a16="http://schemas.microsoft.com/office/drawing/2014/main" id="{46BE89AB-DE96-EAD6-9931-B0BE2D9813E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7F077FE-BC74-087A-56DB-DAC32E434A0E}"/>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6" name="Tijdelijke aanduiding voor inhoud 2">
            <a:extLst>
              <a:ext uri="{FF2B5EF4-FFF2-40B4-BE49-F238E27FC236}">
                <a16:creationId xmlns:a16="http://schemas.microsoft.com/office/drawing/2014/main" id="{56D70F60-7219-B3C9-A840-2EBA9B1B9898}"/>
              </a:ext>
            </a:extLst>
          </p:cNvPr>
          <p:cNvSpPr>
            <a:spLocks noGrp="1"/>
          </p:cNvSpPr>
          <p:nvPr>
            <p:ph sz="half" idx="1"/>
          </p:nvPr>
        </p:nvSpPr>
        <p:spPr>
          <a:xfrm>
            <a:off x="1182633" y="2160000"/>
            <a:ext cx="2160000" cy="3362635"/>
          </a:xfrm>
          <a:prstGeom prst="roundRect">
            <a:avLst>
              <a:gd name="adj" fmla="val 10509"/>
            </a:avLst>
          </a:prstGeom>
          <a:solidFill>
            <a:schemeClr val="accent4"/>
          </a:solidFill>
        </p:spPr>
        <p:txBody>
          <a:bodyPr lIns="216000" tIns="216000" rIns="216000" bIns="216000">
            <a:normAutofit/>
          </a:bodyPr>
          <a:lstStyle>
            <a:lvl1pPr marL="0" indent="0" algn="ctr">
              <a:lnSpc>
                <a:spcPct val="100000"/>
              </a:lnSpc>
              <a:buFontTx/>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19" name="Tijdelijke aanduiding voor inhoud 2">
            <a:extLst>
              <a:ext uri="{FF2B5EF4-FFF2-40B4-BE49-F238E27FC236}">
                <a16:creationId xmlns:a16="http://schemas.microsoft.com/office/drawing/2014/main" id="{DAE3CC33-4C97-76AC-25FA-9ABF8EFE2023}"/>
              </a:ext>
            </a:extLst>
          </p:cNvPr>
          <p:cNvSpPr>
            <a:spLocks noGrp="1"/>
          </p:cNvSpPr>
          <p:nvPr>
            <p:ph sz="half" idx="13"/>
          </p:nvPr>
        </p:nvSpPr>
        <p:spPr>
          <a:xfrm>
            <a:off x="3568386" y="2160000"/>
            <a:ext cx="2160000" cy="3362635"/>
          </a:xfrm>
          <a:prstGeom prst="roundRect">
            <a:avLst>
              <a:gd name="adj" fmla="val 10509"/>
            </a:avLst>
          </a:prstGeom>
          <a:solidFill>
            <a:schemeClr val="accent4"/>
          </a:solidFill>
        </p:spPr>
        <p:txBody>
          <a:bodyPr lIns="216000" tIns="216000" rIns="216000" bIns="216000">
            <a:normAutofit/>
          </a:bodyPr>
          <a:lstStyle>
            <a:lvl1pPr marL="0" indent="0" algn="ctr">
              <a:lnSpc>
                <a:spcPct val="100000"/>
              </a:lnSpc>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20" name="Tijdelijke aanduiding voor inhoud 2">
            <a:extLst>
              <a:ext uri="{FF2B5EF4-FFF2-40B4-BE49-F238E27FC236}">
                <a16:creationId xmlns:a16="http://schemas.microsoft.com/office/drawing/2014/main" id="{1B367B35-8590-E5D8-71B1-5781706EF736}"/>
              </a:ext>
            </a:extLst>
          </p:cNvPr>
          <p:cNvSpPr>
            <a:spLocks noGrp="1"/>
          </p:cNvSpPr>
          <p:nvPr>
            <p:ph sz="half" idx="14"/>
          </p:nvPr>
        </p:nvSpPr>
        <p:spPr>
          <a:xfrm>
            <a:off x="5920888" y="2160000"/>
            <a:ext cx="2160000" cy="3362635"/>
          </a:xfrm>
          <a:prstGeom prst="roundRect">
            <a:avLst>
              <a:gd name="adj" fmla="val 10509"/>
            </a:avLst>
          </a:prstGeom>
          <a:solidFill>
            <a:schemeClr val="accent4"/>
          </a:solidFill>
        </p:spPr>
        <p:txBody>
          <a:bodyPr lIns="216000" tIns="216000" rIns="216000" bIns="216000">
            <a:normAutofit/>
          </a:bodyPr>
          <a:lstStyle>
            <a:lvl1pPr marL="0" indent="0" algn="ctr">
              <a:lnSpc>
                <a:spcPct val="100000"/>
              </a:lnSpc>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21" name="Tijdelijke aanduiding voor inhoud 2">
            <a:extLst>
              <a:ext uri="{FF2B5EF4-FFF2-40B4-BE49-F238E27FC236}">
                <a16:creationId xmlns:a16="http://schemas.microsoft.com/office/drawing/2014/main" id="{116F1538-617C-7711-2C3B-3099CAD19587}"/>
              </a:ext>
            </a:extLst>
          </p:cNvPr>
          <p:cNvSpPr>
            <a:spLocks noGrp="1"/>
          </p:cNvSpPr>
          <p:nvPr>
            <p:ph sz="half" idx="15"/>
          </p:nvPr>
        </p:nvSpPr>
        <p:spPr>
          <a:xfrm>
            <a:off x="8364830" y="2160000"/>
            <a:ext cx="2160000" cy="3362635"/>
          </a:xfrm>
          <a:prstGeom prst="roundRect">
            <a:avLst>
              <a:gd name="adj" fmla="val 10509"/>
            </a:avLst>
          </a:prstGeom>
          <a:solidFill>
            <a:schemeClr val="accent4"/>
          </a:solidFill>
        </p:spPr>
        <p:txBody>
          <a:bodyPr lIns="216000" tIns="216000" rIns="216000" bIns="216000">
            <a:normAutofit/>
          </a:bodyPr>
          <a:lstStyle>
            <a:lvl1pPr marL="0" indent="0" algn="ctr">
              <a:lnSpc>
                <a:spcPct val="100000"/>
              </a:lnSpc>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Tree>
    <p:extLst>
      <p:ext uri="{BB962C8B-B14F-4D97-AF65-F5344CB8AC3E}">
        <p14:creationId xmlns:p14="http://schemas.microsoft.com/office/powerpoint/2010/main" val="4024539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41374-5BEA-FCD9-45F8-C580C794C6EC}"/>
              </a:ext>
            </a:extLst>
          </p:cNvPr>
          <p:cNvSpPr>
            <a:spLocks noGrp="1"/>
          </p:cNvSpPr>
          <p:nvPr>
            <p:ph type="title"/>
          </p:nvPr>
        </p:nvSpPr>
        <p:spPr>
          <a:xfrm>
            <a:off x="838200" y="688975"/>
            <a:ext cx="6114177" cy="1325563"/>
          </a:xfr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B19BE8-6776-0275-2540-30EB3BD5D287}"/>
              </a:ext>
            </a:extLst>
          </p:cNvPr>
          <p:cNvSpPr>
            <a:spLocks noGrp="1"/>
          </p:cNvSpPr>
          <p:nvPr>
            <p:ph type="dt" sz="half" idx="10"/>
          </p:nvPr>
        </p:nvSpPr>
        <p:spPr/>
        <p:txBody>
          <a:bodyPr/>
          <a:lstStyle/>
          <a:p>
            <a:fld id="{5AE03D5B-4A1E-4A5C-85A8-F582753E9C3E}" type="datetimeFigureOut">
              <a:rPr lang="nl-NL" smtClean="0"/>
              <a:t>27-3-2025</a:t>
            </a:fld>
            <a:endParaRPr lang="nl-NL"/>
          </a:p>
        </p:txBody>
      </p:sp>
      <p:sp>
        <p:nvSpPr>
          <p:cNvPr id="4" name="Tijdelijke aanduiding voor voettekst 3">
            <a:extLst>
              <a:ext uri="{FF2B5EF4-FFF2-40B4-BE49-F238E27FC236}">
                <a16:creationId xmlns:a16="http://schemas.microsoft.com/office/drawing/2014/main" id="{13CE95DE-5BFA-D77A-C964-733A549B5AC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CDA9C71-F18D-E283-0D77-70EFC39C1E91}"/>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7" name="Tijdelijke aanduiding voor afbeelding 6">
            <a:extLst>
              <a:ext uri="{FF2B5EF4-FFF2-40B4-BE49-F238E27FC236}">
                <a16:creationId xmlns:a16="http://schemas.microsoft.com/office/drawing/2014/main" id="{E11C6ED9-A25B-1F88-B1F5-830F6911DA50}"/>
              </a:ext>
            </a:extLst>
          </p:cNvPr>
          <p:cNvSpPr>
            <a:spLocks noGrp="1"/>
          </p:cNvSpPr>
          <p:nvPr>
            <p:ph type="pic" sz="quarter" idx="13"/>
          </p:nvPr>
        </p:nvSpPr>
        <p:spPr>
          <a:xfrm>
            <a:off x="838200" y="2352236"/>
            <a:ext cx="3009900" cy="3074987"/>
          </a:xfrm>
        </p:spPr>
        <p:txBody>
          <a:bodyPr/>
          <a:lstStyle/>
          <a:p>
            <a:endParaRPr lang="nl-NL"/>
          </a:p>
        </p:txBody>
      </p:sp>
      <p:sp>
        <p:nvSpPr>
          <p:cNvPr id="8" name="Afgeronde rechthoek 7">
            <a:extLst>
              <a:ext uri="{FF2B5EF4-FFF2-40B4-BE49-F238E27FC236}">
                <a16:creationId xmlns:a16="http://schemas.microsoft.com/office/drawing/2014/main" id="{8F796FE1-64EE-61F6-A9AC-2B0FC4541FF6}"/>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C02D9541-6FA8-4954-3CF6-347C5D021C70}"/>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Graphics, Lettertype, grafische vormgeving, logo&#10;&#10;Automatisch gegenereerde beschrijving">
            <a:extLst>
              <a:ext uri="{FF2B5EF4-FFF2-40B4-BE49-F238E27FC236}">
                <a16:creationId xmlns:a16="http://schemas.microsoft.com/office/drawing/2014/main" id="{6C8069CB-AE4F-28A5-35DD-C4F222BF5B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12" name="Tijdelijke aanduiding voor tekst 11">
            <a:extLst>
              <a:ext uri="{FF2B5EF4-FFF2-40B4-BE49-F238E27FC236}">
                <a16:creationId xmlns:a16="http://schemas.microsoft.com/office/drawing/2014/main" id="{36D31A00-F220-5048-AD49-315EEEFDCF21}"/>
              </a:ext>
            </a:extLst>
          </p:cNvPr>
          <p:cNvSpPr>
            <a:spLocks noGrp="1"/>
          </p:cNvSpPr>
          <p:nvPr>
            <p:ph type="body" sz="quarter" idx="14"/>
          </p:nvPr>
        </p:nvSpPr>
        <p:spPr>
          <a:xfrm>
            <a:off x="7141221" y="688596"/>
            <a:ext cx="4114800" cy="1325563"/>
          </a:xfrm>
        </p:spPr>
        <p:txBody>
          <a:bodyPr anchor="ctr" anchorCtr="0">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13" name="Tijdelijke aanduiding voor afbeelding 6">
            <a:extLst>
              <a:ext uri="{FF2B5EF4-FFF2-40B4-BE49-F238E27FC236}">
                <a16:creationId xmlns:a16="http://schemas.microsoft.com/office/drawing/2014/main" id="{57C0CA91-F2D2-BEC5-23CD-F0FB17439A1B}"/>
              </a:ext>
            </a:extLst>
          </p:cNvPr>
          <p:cNvSpPr>
            <a:spLocks noGrp="1"/>
          </p:cNvSpPr>
          <p:nvPr>
            <p:ph type="pic" sz="quarter" idx="15"/>
          </p:nvPr>
        </p:nvSpPr>
        <p:spPr>
          <a:xfrm>
            <a:off x="4038600" y="2352236"/>
            <a:ext cx="4023059" cy="3074987"/>
          </a:xfrm>
        </p:spPr>
        <p:txBody>
          <a:bodyPr/>
          <a:lstStyle/>
          <a:p>
            <a:endParaRPr lang="nl-NL"/>
          </a:p>
        </p:txBody>
      </p:sp>
      <p:sp>
        <p:nvSpPr>
          <p:cNvPr id="14" name="Tijdelijke aanduiding voor afbeelding 6">
            <a:extLst>
              <a:ext uri="{FF2B5EF4-FFF2-40B4-BE49-F238E27FC236}">
                <a16:creationId xmlns:a16="http://schemas.microsoft.com/office/drawing/2014/main" id="{CAC51187-AE3B-F9CE-F978-1FBB9D05A5F8}"/>
              </a:ext>
            </a:extLst>
          </p:cNvPr>
          <p:cNvSpPr>
            <a:spLocks noGrp="1"/>
          </p:cNvSpPr>
          <p:nvPr>
            <p:ph type="pic" sz="quarter" idx="16"/>
          </p:nvPr>
        </p:nvSpPr>
        <p:spPr>
          <a:xfrm>
            <a:off x="8250504" y="2352236"/>
            <a:ext cx="3009900" cy="3074987"/>
          </a:xfrm>
        </p:spPr>
        <p:txBody>
          <a:bodyPr/>
          <a:lstStyle/>
          <a:p>
            <a:endParaRPr lang="nl-NL"/>
          </a:p>
        </p:txBody>
      </p:sp>
    </p:spTree>
    <p:extLst>
      <p:ext uri="{BB962C8B-B14F-4D97-AF65-F5344CB8AC3E}">
        <p14:creationId xmlns:p14="http://schemas.microsoft.com/office/powerpoint/2010/main" val="2257828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654922F-4884-8952-A9DF-D903EB1A7F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9696156-0F45-C53E-B242-9D68797B6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9766E85-6350-5EC4-CADF-444533B02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E03D5B-4A1E-4A5C-85A8-F582753E9C3E}" type="datetimeFigureOut">
              <a:rPr lang="nl-NL" smtClean="0"/>
              <a:t>27-3-2025</a:t>
            </a:fld>
            <a:endParaRPr lang="nl-NL"/>
          </a:p>
        </p:txBody>
      </p:sp>
      <p:sp>
        <p:nvSpPr>
          <p:cNvPr id="5" name="Tijdelijke aanduiding voor voettekst 4">
            <a:extLst>
              <a:ext uri="{FF2B5EF4-FFF2-40B4-BE49-F238E27FC236}">
                <a16:creationId xmlns:a16="http://schemas.microsoft.com/office/drawing/2014/main" id="{F91A367C-59F2-483B-EB89-9383D570B3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0076542C-54DC-C277-E35D-2C3681D3C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F7D185-F233-4F67-9334-253CC8076CF1}" type="slidenum">
              <a:rPr lang="nl-NL" smtClean="0"/>
              <a:t>‹nr.›</a:t>
            </a:fld>
            <a:endParaRPr lang="nl-NL"/>
          </a:p>
        </p:txBody>
      </p:sp>
    </p:spTree>
    <p:extLst>
      <p:ext uri="{BB962C8B-B14F-4D97-AF65-F5344CB8AC3E}">
        <p14:creationId xmlns:p14="http://schemas.microsoft.com/office/powerpoint/2010/main" val="4285355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2" r:id="rId5"/>
    <p:sldLayoutId id="2147483660" r:id="rId6"/>
    <p:sldLayoutId id="2147483653" r:id="rId7"/>
    <p:sldLayoutId id="2147483654" r:id="rId8"/>
    <p:sldLayoutId id="2147483666" r:id="rId9"/>
    <p:sldLayoutId id="2147483667" r:id="rId10"/>
    <p:sldLayoutId id="2147483655" r:id="rId11"/>
    <p:sldLayoutId id="2147483663" r:id="rId12"/>
    <p:sldLayoutId id="2147483668" r:id="rId13"/>
    <p:sldLayoutId id="2147483661" r:id="rId14"/>
    <p:sldLayoutId id="2147483656" r:id="rId15"/>
    <p:sldLayoutId id="2147483657" r:id="rId16"/>
    <p:sldLayoutId id="2147483662" r:id="rId17"/>
    <p:sldLayoutId id="2147483665" r:id="rId18"/>
    <p:sldLayoutId id="2147483658" r:id="rId19"/>
    <p:sldLayoutId id="2147483659" r:id="rId20"/>
  </p:sldLayoutIdLst>
  <p:txStyles>
    <p:titleStyle>
      <a:lvl1pPr algn="l" defTabSz="914400" rtl="0" eaLnBrk="1" latinLnBrk="0" hangingPunct="1">
        <a:lnSpc>
          <a:spcPct val="90000"/>
        </a:lnSpc>
        <a:spcBef>
          <a:spcPct val="0"/>
        </a:spcBef>
        <a:buNone/>
        <a:defRPr sz="40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kraanwaterdag.nl/kraanwaterdagles/groep78" TargetMode="External"/><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3.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kraanwaterdag.nl/toolkit"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video" Target="https://www.youtube.com/embed/N8TPf-L5mYk?feature=oembed" TargetMode="Externa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hyperlink" Target="https://www.gezondeschool.nl/primair-onderwijs/voeding"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hyperlink" Target="https://www.instagram.com/kraanwaterdag/" TargetMode="External"/><Relationship Id="rId5" Type="http://schemas.openxmlformats.org/officeDocument/2006/relationships/image" Target="../media/image31.png"/><Relationship Id="rId4" Type="http://schemas.openxmlformats.org/officeDocument/2006/relationships/hyperlink" Target="https://www.facebook.com/kraanwaterda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1.xml"/><Relationship Id="rId1" Type="http://schemas.openxmlformats.org/officeDocument/2006/relationships/video" Target="https://www.youtube.com/embed/uOhwJ9Q-SOY?start=1&amp;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18/10/relationships/comments" Target="../comments/modernComment_11B_B0B13EB0.xml"/><Relationship Id="rId1" Type="http://schemas.openxmlformats.org/officeDocument/2006/relationships/slideLayout" Target="../slideLayouts/slideLayout10.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hyperlink" Target="https://www.kraanwaterdag.nl/kraanwaterdagles/basisonderwij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hyperlink" Target="https://kraanwaterdag.nl/kraanwaterdagles/groep123" TargetMode="Externa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hyperlink" Target="https://kraanwaterdag.nl/kraanwaterdagles/groep45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13BF0A9-12E1-F4DF-4809-73CD2E9A9527}"/>
              </a:ext>
            </a:extLst>
          </p:cNvPr>
          <p:cNvPicPr>
            <a:picLocks noChangeAspect="1"/>
          </p:cNvPicPr>
          <p:nvPr/>
        </p:nvPicPr>
        <p:blipFill>
          <a:blip r:embed="rId2">
            <a:extLst>
              <a:ext uri="{28A0092B-C50C-407E-A947-70E740481C1C}">
                <a14:useLocalDpi xmlns:a14="http://schemas.microsoft.com/office/drawing/2010/main" val="0"/>
              </a:ext>
            </a:extLst>
          </a:blip>
          <a:srcRect t="1011" b="1011"/>
          <a:stretch/>
        </p:blipFill>
        <p:spPr>
          <a:xfrm>
            <a:off x="390769" y="0"/>
            <a:ext cx="5400000" cy="6858000"/>
          </a:xfrm>
          <a:prstGeom prst="rect">
            <a:avLst/>
          </a:prstGeom>
        </p:spPr>
      </p:pic>
      <p:pic>
        <p:nvPicPr>
          <p:cNvPr id="10" name="Afbeelding 9" descr="Afbeelding met schermopname&#10;&#10;Automatisch gegenereerde beschrijving">
            <a:extLst>
              <a:ext uri="{FF2B5EF4-FFF2-40B4-BE49-F238E27FC236}">
                <a16:creationId xmlns:a16="http://schemas.microsoft.com/office/drawing/2014/main" id="{5607F2D4-1C34-8261-E36D-F77A84B0B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091" y="2232876"/>
            <a:ext cx="6256046" cy="2766319"/>
          </a:xfrm>
          <a:prstGeom prst="rect">
            <a:avLst/>
          </a:prstGeom>
        </p:spPr>
      </p:pic>
      <p:sp>
        <p:nvSpPr>
          <p:cNvPr id="3" name="Ondertitel 2">
            <a:extLst>
              <a:ext uri="{FF2B5EF4-FFF2-40B4-BE49-F238E27FC236}">
                <a16:creationId xmlns:a16="http://schemas.microsoft.com/office/drawing/2014/main" id="{EE2BE365-2BF6-BE61-85F6-27AC3C33B23B}"/>
              </a:ext>
            </a:extLst>
          </p:cNvPr>
          <p:cNvSpPr txBox="1">
            <a:spLocks/>
          </p:cNvSpPr>
          <p:nvPr/>
        </p:nvSpPr>
        <p:spPr>
          <a:xfrm>
            <a:off x="5361611" y="2664358"/>
            <a:ext cx="5270368" cy="17580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260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Samen met de hele school aandacht voor deze gezonde, duurzame dorstlesser: kraanwater!</a:t>
            </a:r>
          </a:p>
        </p:txBody>
      </p:sp>
      <p:pic>
        <p:nvPicPr>
          <p:cNvPr id="6" name="Afbeelding 5" descr="Afbeelding met Graphics, Lettertype, grafische vormgeving, logo&#10;&#10;Automatisch gegenereerde beschrijving">
            <a:extLst>
              <a:ext uri="{FF2B5EF4-FFF2-40B4-BE49-F238E27FC236}">
                <a16:creationId xmlns:a16="http://schemas.microsoft.com/office/drawing/2014/main" id="{F295219D-23BE-6687-63B4-D8F0AAD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493" y="695224"/>
            <a:ext cx="2759918" cy="1250298"/>
          </a:xfrm>
          <a:prstGeom prst="rect">
            <a:avLst/>
          </a:prstGeom>
        </p:spPr>
      </p:pic>
      <p:sp>
        <p:nvSpPr>
          <p:cNvPr id="5" name="Afgeronde rechthoek 4">
            <a:extLst>
              <a:ext uri="{FF2B5EF4-FFF2-40B4-BE49-F238E27FC236}">
                <a16:creationId xmlns:a16="http://schemas.microsoft.com/office/drawing/2014/main" id="{AE67F5A2-7E75-91F9-8FB4-892BF0D3E541}"/>
              </a:ext>
            </a:extLst>
          </p:cNvPr>
          <p:cNvSpPr/>
          <p:nvPr/>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0138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a:xfrm>
            <a:off x="838200" y="712788"/>
            <a:ext cx="3376083" cy="1091117"/>
          </a:xfrm>
        </p:spPr>
        <p:txBody>
          <a:bodyPr anchor="b">
            <a:normAutofit fontScale="90000"/>
          </a:bodyPr>
          <a:lstStyle/>
          <a:p>
            <a:r>
              <a:rPr lang="nl-NL"/>
              <a:t>Lesmateriaal 7-8</a:t>
            </a:r>
          </a:p>
        </p:txBody>
      </p:sp>
      <p:sp>
        <p:nvSpPr>
          <p:cNvPr id="6" name="Tijdelijke aanduiding voor inhoud 2">
            <a:extLst>
              <a:ext uri="{FF2B5EF4-FFF2-40B4-BE49-F238E27FC236}">
                <a16:creationId xmlns:a16="http://schemas.microsoft.com/office/drawing/2014/main" id="{E8833333-ADF6-A019-1079-B5156B9F5215}"/>
              </a:ext>
            </a:extLst>
          </p:cNvPr>
          <p:cNvSpPr>
            <a:spLocks noGrp="1"/>
          </p:cNvSpPr>
          <p:nvPr>
            <p:ph type="body" sz="quarter" idx="16"/>
          </p:nvPr>
        </p:nvSpPr>
        <p:spPr/>
        <p:txBody>
          <a:bodyPr anchor="t">
            <a:noAutofit/>
          </a:bodyPr>
          <a:lstStyle/>
          <a:p>
            <a:pPr marL="0" indent="0">
              <a:buFont typeface="Arial" panose="020B0604020202020204" pitchFamily="34" charset="0"/>
              <a:buNone/>
            </a:pPr>
            <a:r>
              <a:rPr lang="nl-NL" sz="1500">
                <a:latin typeface="Open Sans" panose="020B0606030504020204" pitchFamily="34" charset="0"/>
                <a:ea typeface="Open Sans" panose="020B0606030504020204" pitchFamily="34" charset="0"/>
                <a:cs typeface="Open Sans" panose="020B0606030504020204" pitchFamily="34" charset="0"/>
              </a:rPr>
              <a:t>Voor de kinderen van groep 7 en 8 </a:t>
            </a:r>
            <a:r>
              <a:rPr lang="nl-NL" sz="1500">
                <a:ea typeface="Open Sans" panose="020B0606030504020204" pitchFamily="34" charset="0"/>
                <a:cs typeface="Open Sans" panose="020B0606030504020204" pitchFamily="34" charset="0"/>
              </a:rPr>
              <a:t>zijn er allerlei activiteiten die te maken hebben met water. Bekijk de praatplaten en de animatievideo. Doe de kennisquiz en de waterzuiveringsproef. En m</a:t>
            </a:r>
            <a:r>
              <a:rPr lang="nl-NL" sz="1500">
                <a:latin typeface="Open Sans" panose="020B0606030504020204" pitchFamily="34" charset="0"/>
                <a:ea typeface="Open Sans" panose="020B0606030504020204" pitchFamily="34" charset="0"/>
                <a:cs typeface="Open Sans" panose="020B0606030504020204" pitchFamily="34" charset="0"/>
              </a:rPr>
              <a:t>et de meetkaart houden ze thuis hun watergebruik bij.</a:t>
            </a:r>
          </a:p>
        </p:txBody>
      </p:sp>
      <p:sp>
        <p:nvSpPr>
          <p:cNvPr id="17" name="Tijdelijke aanduiding voor tekst 16">
            <a:extLst>
              <a:ext uri="{FF2B5EF4-FFF2-40B4-BE49-F238E27FC236}">
                <a16:creationId xmlns:a16="http://schemas.microsoft.com/office/drawing/2014/main" id="{286029D4-133A-950B-471E-94835D22539A}"/>
              </a:ext>
            </a:extLst>
          </p:cNvPr>
          <p:cNvSpPr>
            <a:spLocks noGrp="1"/>
          </p:cNvSpPr>
          <p:nvPr>
            <p:ph type="body" sz="quarter" idx="17"/>
          </p:nvPr>
        </p:nvSpPr>
        <p:spPr>
          <a:xfrm>
            <a:off x="1282148" y="4614228"/>
            <a:ext cx="1828800" cy="712165"/>
          </a:xfrm>
        </p:spPr>
        <p:txBody>
          <a:bodyPr vert="horz" lIns="91440" tIns="45720" rIns="91440" bIns="45720" rtlCol="0" anchor="t">
            <a:noAutofit/>
          </a:bodyPr>
          <a:lstStyle/>
          <a:p>
            <a:r>
              <a:rPr lang="nl-NL" dirty="0">
                <a:latin typeface="Open Sans"/>
                <a:ea typeface="Open Sans"/>
                <a:cs typeface="Open Sans"/>
              </a:rPr>
              <a:t>PRAATPLATEN</a:t>
            </a:r>
            <a:endParaRPr lang="nl-NL" dirty="0"/>
          </a:p>
        </p:txBody>
      </p:sp>
      <p:sp>
        <p:nvSpPr>
          <p:cNvPr id="22" name="Tijdelijke aanduiding voor tekst 21">
            <a:extLst>
              <a:ext uri="{FF2B5EF4-FFF2-40B4-BE49-F238E27FC236}">
                <a16:creationId xmlns:a16="http://schemas.microsoft.com/office/drawing/2014/main" id="{E1382728-1B90-F72E-A290-0396439B29AB}"/>
              </a:ext>
            </a:extLst>
          </p:cNvPr>
          <p:cNvSpPr>
            <a:spLocks noGrp="1"/>
          </p:cNvSpPr>
          <p:nvPr>
            <p:ph type="body" sz="quarter" idx="18"/>
          </p:nvPr>
        </p:nvSpPr>
        <p:spPr>
          <a:xfrm>
            <a:off x="3612047" y="4614228"/>
            <a:ext cx="2327274" cy="708721"/>
          </a:xfrm>
        </p:spPr>
        <p:txBody>
          <a:bodyPr vert="horz" lIns="91440" tIns="45720" rIns="91440" bIns="45720" rtlCol="0" anchor="t">
            <a:normAutofit/>
          </a:bodyPr>
          <a:lstStyle/>
          <a:p>
            <a:r>
              <a:rPr lang="nl-NL">
                <a:latin typeface="Open Sans"/>
                <a:ea typeface="Open Sans"/>
                <a:cs typeface="Open Sans"/>
              </a:rPr>
              <a:t>VIDEO &amp; QUIZ</a:t>
            </a:r>
            <a:endParaRPr lang="nl-NL" b="0">
              <a:solidFill>
                <a:srgbClr val="000000"/>
              </a:solidFill>
              <a:latin typeface="Open Sans"/>
              <a:ea typeface="Open Sans"/>
              <a:cs typeface="Open Sans"/>
            </a:endParaRPr>
          </a:p>
        </p:txBody>
      </p:sp>
      <p:sp>
        <p:nvSpPr>
          <p:cNvPr id="23" name="Tijdelijke aanduiding voor tekst 22">
            <a:extLst>
              <a:ext uri="{FF2B5EF4-FFF2-40B4-BE49-F238E27FC236}">
                <a16:creationId xmlns:a16="http://schemas.microsoft.com/office/drawing/2014/main" id="{08EF2356-4903-E221-8314-CF5C11FF10FC}"/>
              </a:ext>
            </a:extLst>
          </p:cNvPr>
          <p:cNvSpPr>
            <a:spLocks noGrp="1"/>
          </p:cNvSpPr>
          <p:nvPr>
            <p:ph type="body" sz="quarter" idx="19"/>
          </p:nvPr>
        </p:nvSpPr>
        <p:spPr/>
        <p:txBody>
          <a:bodyPr vert="horz" lIns="91440" tIns="45720" rIns="91440" bIns="45720" rtlCol="0" anchor="t">
            <a:normAutofit/>
          </a:bodyPr>
          <a:lstStyle/>
          <a:p>
            <a:r>
              <a:rPr lang="nl-NL">
                <a:latin typeface="Open Sans"/>
                <a:ea typeface="Open Sans"/>
                <a:cs typeface="Open Sans"/>
              </a:rPr>
              <a:t>PROEF WATERZUIVERING</a:t>
            </a:r>
            <a:endParaRPr lang="nl-NL"/>
          </a:p>
        </p:txBody>
      </p:sp>
      <p:sp>
        <p:nvSpPr>
          <p:cNvPr id="11" name="Tijdelijke aanduiding voor tekst 10">
            <a:extLst>
              <a:ext uri="{FF2B5EF4-FFF2-40B4-BE49-F238E27FC236}">
                <a16:creationId xmlns:a16="http://schemas.microsoft.com/office/drawing/2014/main" id="{55610177-CFFF-8E5F-9C46-AF15191BE1BD}"/>
              </a:ext>
            </a:extLst>
          </p:cNvPr>
          <p:cNvSpPr>
            <a:spLocks noGrp="1"/>
          </p:cNvSpPr>
          <p:nvPr>
            <p:ph type="body" sz="quarter" idx="21"/>
          </p:nvPr>
        </p:nvSpPr>
        <p:spPr/>
        <p:txBody>
          <a:bodyPr vert="horz" lIns="91440" tIns="45720" rIns="91440" bIns="45720" rtlCol="0" anchor="t">
            <a:normAutofit/>
          </a:bodyPr>
          <a:lstStyle/>
          <a:p>
            <a:r>
              <a:rPr lang="nl-NL">
                <a:latin typeface="Open Sans"/>
                <a:ea typeface="Open Sans"/>
                <a:cs typeface="Open Sans"/>
              </a:rPr>
              <a:t>MEETKAART</a:t>
            </a:r>
            <a:endParaRPr lang="nl-NL"/>
          </a:p>
        </p:txBody>
      </p:sp>
      <p:sp>
        <p:nvSpPr>
          <p:cNvPr id="5" name="Afgeronde rechthoek 13">
            <a:hlinkClick r:id="rId3"/>
            <a:extLst>
              <a:ext uri="{FF2B5EF4-FFF2-40B4-BE49-F238E27FC236}">
                <a16:creationId xmlns:a16="http://schemas.microsoft.com/office/drawing/2014/main" id="{DB80D337-455A-105B-466C-83C3001573FB}"/>
              </a:ext>
            </a:extLst>
          </p:cNvPr>
          <p:cNvSpPr/>
          <p:nvPr/>
        </p:nvSpPr>
        <p:spPr>
          <a:xfrm>
            <a:off x="4788694" y="5733747"/>
            <a:ext cx="2614613" cy="602790"/>
          </a:xfrm>
          <a:prstGeom prst="roundRect">
            <a:avLst>
              <a:gd name="adj" fmla="val 50000"/>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a:solidFill>
                  <a:schemeClr val="bg1"/>
                </a:solidFill>
              </a:rPr>
              <a:t>MEER LESMATERIAAL</a:t>
            </a:r>
          </a:p>
        </p:txBody>
      </p:sp>
      <p:pic>
        <p:nvPicPr>
          <p:cNvPr id="14" name="Tijdelijke aanduiding voor afbeelding 13" descr="Afbeelding met kleding, persoon, Menselijk gezicht, overdekt&#10;&#10;Automatisch gegenereerde beschrijving">
            <a:extLst>
              <a:ext uri="{FF2B5EF4-FFF2-40B4-BE49-F238E27FC236}">
                <a16:creationId xmlns:a16="http://schemas.microsoft.com/office/drawing/2014/main" id="{36B38A9F-0E29-5410-1728-36B98393A18E}"/>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6646" r="16646"/>
          <a:stretch>
            <a:fillRect/>
          </a:stretch>
        </p:blipFill>
        <p:spPr>
          <a:xfrm>
            <a:off x="6384861" y="2187182"/>
            <a:ext cx="2240189" cy="2239200"/>
          </a:xfrm>
        </p:spPr>
      </p:pic>
      <p:pic>
        <p:nvPicPr>
          <p:cNvPr id="9" name="Tijdelijke aanduiding voor afbeelding 13" descr="Afbeelding met schermopname, clipart, tekenfilm, ontwerp&#10;&#10;Automatisch gegenereerde beschrijving">
            <a:extLst>
              <a:ext uri="{FF2B5EF4-FFF2-40B4-BE49-F238E27FC236}">
                <a16:creationId xmlns:a16="http://schemas.microsoft.com/office/drawing/2014/main" id="{7B1A2F03-6395-BB71-C5A1-07A19EF05EF0}"/>
              </a:ext>
            </a:extLst>
          </p:cNvPr>
          <p:cNvPicPr>
            <a:picLocks noChangeAspect="1"/>
          </p:cNvPicPr>
          <p:nvPr/>
        </p:nvPicPr>
        <p:blipFill rotWithShape="1">
          <a:blip r:embed="rId5">
            <a:extLst>
              <a:ext uri="{28A0092B-C50C-407E-A947-70E740481C1C}">
                <a14:useLocalDpi xmlns:a14="http://schemas.microsoft.com/office/drawing/2010/main" val="0"/>
              </a:ext>
            </a:extLst>
          </a:blip>
          <a:srcRect l="40294" r="4186"/>
          <a:stretch/>
        </p:blipFill>
        <p:spPr>
          <a:xfrm>
            <a:off x="3708046" y="2187183"/>
            <a:ext cx="2239200" cy="2239199"/>
          </a:xfrm>
          <a:prstGeom prst="rect">
            <a:avLst/>
          </a:prstGeom>
        </p:spPr>
      </p:pic>
      <p:pic>
        <p:nvPicPr>
          <p:cNvPr id="18" name="Tijdelijke aanduiding voor afbeelding 15" descr="Afbeelding met tekst, schermopname, nummer, Lettertype">
            <a:extLst>
              <a:ext uri="{FF2B5EF4-FFF2-40B4-BE49-F238E27FC236}">
                <a16:creationId xmlns:a16="http://schemas.microsoft.com/office/drawing/2014/main" id="{43F76E17-3D21-DA0D-BB8F-F0E65D7EF99A}"/>
              </a:ext>
            </a:extLst>
          </p:cNvPr>
          <p:cNvPicPr>
            <a:picLocks noChangeAspect="1"/>
          </p:cNvPicPr>
          <p:nvPr/>
        </p:nvPicPr>
        <p:blipFill>
          <a:blip r:embed="rId6">
            <a:extLst>
              <a:ext uri="{28A0092B-C50C-407E-A947-70E740481C1C}">
                <a14:useLocalDpi xmlns:a14="http://schemas.microsoft.com/office/drawing/2010/main" val="0"/>
              </a:ext>
            </a:extLst>
          </a:blip>
          <a:srcRect l="5812" t="14627" r="5766" b="14627"/>
          <a:stretch/>
        </p:blipFill>
        <p:spPr>
          <a:xfrm>
            <a:off x="9091848" y="2187182"/>
            <a:ext cx="1979919" cy="2239200"/>
          </a:xfrm>
          <a:prstGeom prst="rect">
            <a:avLst/>
          </a:prstGeom>
        </p:spPr>
      </p:pic>
      <p:pic>
        <p:nvPicPr>
          <p:cNvPr id="3" name="Afbeelding 2" descr="Afbeelding met tekenfilm, clipart, tekening, illustratie&#10;&#10;Door AI gegenereerde inhoud is mogelijk onjuist.">
            <a:extLst>
              <a:ext uri="{FF2B5EF4-FFF2-40B4-BE49-F238E27FC236}">
                <a16:creationId xmlns:a16="http://schemas.microsoft.com/office/drawing/2014/main" id="{D3D67D18-882C-9954-2C7E-89A15D4E7C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366" y="1623637"/>
            <a:ext cx="1306657" cy="3013508"/>
          </a:xfrm>
          <a:prstGeom prst="rect">
            <a:avLst/>
          </a:prstGeom>
        </p:spPr>
      </p:pic>
    </p:spTree>
    <p:extLst>
      <p:ext uri="{BB962C8B-B14F-4D97-AF65-F5344CB8AC3E}">
        <p14:creationId xmlns:p14="http://schemas.microsoft.com/office/powerpoint/2010/main" val="1004845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58DA5-3963-A5D6-DA40-79CAEA1D36A2}"/>
              </a:ext>
            </a:extLst>
          </p:cNvPr>
          <p:cNvSpPr>
            <a:spLocks noGrp="1"/>
          </p:cNvSpPr>
          <p:nvPr>
            <p:ph type="title"/>
          </p:nvPr>
        </p:nvSpPr>
        <p:spPr/>
        <p:txBody>
          <a:bodyPr>
            <a:normAutofit/>
          </a:bodyPr>
          <a:lstStyle/>
          <a:p>
            <a:r>
              <a:rPr lang="nl-NL"/>
              <a:t>Voor ouders/verzorgers</a:t>
            </a:r>
          </a:p>
        </p:txBody>
      </p:sp>
      <p:sp>
        <p:nvSpPr>
          <p:cNvPr id="3" name="Tijdelijke aanduiding voor inhoud 2">
            <a:extLst>
              <a:ext uri="{FF2B5EF4-FFF2-40B4-BE49-F238E27FC236}">
                <a16:creationId xmlns:a16="http://schemas.microsoft.com/office/drawing/2014/main" id="{44CC34FE-C7D6-F079-9785-35FEB8E508C6}"/>
              </a:ext>
            </a:extLst>
          </p:cNvPr>
          <p:cNvSpPr>
            <a:spLocks noGrp="1"/>
          </p:cNvSpPr>
          <p:nvPr>
            <p:ph type="body" sz="half" idx="2"/>
          </p:nvPr>
        </p:nvSpPr>
        <p:spPr>
          <a:xfrm>
            <a:off x="839787" y="1611360"/>
            <a:ext cx="5703253" cy="3275600"/>
          </a:xfrm>
        </p:spPr>
        <p:txBody>
          <a:bodyPr>
            <a:normAutofit/>
          </a:bodyPr>
          <a:lstStyle/>
          <a:p>
            <a:pPr fontAlgn="base"/>
            <a:r>
              <a:rPr lang="nl-NL">
                <a:latin typeface="Open Sans" panose="020B0606030504020204" pitchFamily="34" charset="0"/>
                <a:ea typeface="Open Sans" panose="020B0606030504020204" pitchFamily="34" charset="0"/>
                <a:cs typeface="Open Sans" panose="020B0606030504020204" pitchFamily="34" charset="0"/>
              </a:rPr>
              <a:t>Laat ouders/verzorgers een paar dagen van tevoren weten dat je meedoet aan </a:t>
            </a:r>
            <a:r>
              <a:rPr lang="nl-NL">
                <a:solidFill>
                  <a:schemeClr val="accent1"/>
                </a:solidFill>
                <a:latin typeface="Open Sans" panose="020B0606030504020204" pitchFamily="34" charset="0"/>
                <a:ea typeface="Open Sans" panose="020B0606030504020204" pitchFamily="34" charset="0"/>
                <a:cs typeface="Open Sans" panose="020B0606030504020204" pitchFamily="34" charset="0"/>
              </a:rPr>
              <a:t>Nationale Kraanwaterdag; </a:t>
            </a:r>
          </a:p>
          <a:p>
            <a:pPr fontAlgn="base"/>
            <a:r>
              <a:rPr lang="nl-NL">
                <a:latin typeface="Open Sans" panose="020B0606030504020204" pitchFamily="34" charset="0"/>
                <a:ea typeface="Open Sans" panose="020B0606030504020204" pitchFamily="34" charset="0"/>
                <a:cs typeface="Open Sans" panose="020B0606030504020204" pitchFamily="34" charset="0"/>
              </a:rPr>
              <a:t>Gebruik hiervoor de voorbeeldteksten en de Kraanwaterdag-afbeeldingen uit de </a:t>
            </a:r>
            <a:r>
              <a:rPr lang="nl-NL" err="1">
                <a:latin typeface="Open Sans" panose="020B0606030504020204" pitchFamily="34" charset="0"/>
                <a:ea typeface="Open Sans" panose="020B0606030504020204" pitchFamily="34" charset="0"/>
                <a:cs typeface="Open Sans" panose="020B0606030504020204" pitchFamily="34" charset="0"/>
              </a:rPr>
              <a:t>toolkit</a:t>
            </a:r>
            <a:r>
              <a:rPr lang="nl-NL">
                <a:latin typeface="Open Sans" panose="020B0606030504020204" pitchFamily="34" charset="0"/>
                <a:ea typeface="Open Sans" panose="020B0606030504020204" pitchFamily="34" charset="0"/>
                <a:cs typeface="Open Sans" panose="020B0606030504020204" pitchFamily="34" charset="0"/>
              </a:rPr>
              <a:t>. </a:t>
            </a:r>
            <a:br>
              <a:rPr lang="nl-NL">
                <a:latin typeface="Open Sans" panose="020B0606030504020204" pitchFamily="34" charset="0"/>
                <a:ea typeface="Open Sans" panose="020B0606030504020204" pitchFamily="34" charset="0"/>
                <a:cs typeface="Open Sans" panose="020B0606030504020204" pitchFamily="34" charset="0"/>
              </a:rPr>
            </a:br>
            <a:r>
              <a:rPr lang="nl-NL">
                <a:latin typeface="Open Sans" panose="020B0606030504020204" pitchFamily="34" charset="0"/>
                <a:ea typeface="Open Sans" panose="020B0606030504020204" pitchFamily="34" charset="0"/>
                <a:cs typeface="Open Sans" panose="020B0606030504020204" pitchFamily="34" charset="0"/>
              </a:rPr>
              <a:t>En hang ook de </a:t>
            </a:r>
            <a:r>
              <a:rPr lang="nl-NL" err="1">
                <a:latin typeface="Open Sans" panose="020B0606030504020204" pitchFamily="34" charset="0"/>
                <a:ea typeface="Open Sans" panose="020B0606030504020204" pitchFamily="34" charset="0"/>
                <a:cs typeface="Open Sans" panose="020B0606030504020204" pitchFamily="34" charset="0"/>
              </a:rPr>
              <a:t>Kraanwaterdagposter</a:t>
            </a:r>
            <a:r>
              <a:rPr lang="nl-NL">
                <a:latin typeface="Open Sans" panose="020B0606030504020204" pitchFamily="34" charset="0"/>
                <a:ea typeface="Open Sans" panose="020B0606030504020204" pitchFamily="34" charset="0"/>
                <a:cs typeface="Open Sans" panose="020B0606030504020204" pitchFamily="34" charset="0"/>
              </a:rPr>
              <a:t> op!</a:t>
            </a:r>
          </a:p>
          <a:p>
            <a:pPr fontAlgn="base"/>
            <a:r>
              <a:rPr lang="nl-NL"/>
              <a:t>Vergeet de meetkaart niet mee naar huis te geven voor de meet-tweedaagse (groep 7/8).</a:t>
            </a:r>
            <a:endParaRPr lang="nl-NL">
              <a:latin typeface="Open Sans" panose="020B0606030504020204" pitchFamily="34" charset="0"/>
              <a:ea typeface="Open Sans" panose="020B0606030504020204" pitchFamily="34" charset="0"/>
              <a:cs typeface="Open Sans" panose="020B0606030504020204" pitchFamily="34" charset="0"/>
            </a:endParaRPr>
          </a:p>
        </p:txBody>
      </p:sp>
      <p:sp>
        <p:nvSpPr>
          <p:cNvPr id="10" name="Afgeronde rechthoek 9">
            <a:hlinkClick r:id="rId2"/>
            <a:extLst>
              <a:ext uri="{FF2B5EF4-FFF2-40B4-BE49-F238E27FC236}">
                <a16:creationId xmlns:a16="http://schemas.microsoft.com/office/drawing/2014/main" id="{589217BD-B75D-6158-500F-0C4B07802B48}"/>
              </a:ext>
            </a:extLst>
          </p:cNvPr>
          <p:cNvSpPr/>
          <p:nvPr/>
        </p:nvSpPr>
        <p:spPr>
          <a:xfrm>
            <a:off x="839786" y="4643850"/>
            <a:ext cx="3540759" cy="602790"/>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a:solidFill>
                  <a:schemeClr val="bg1"/>
                </a:solidFill>
              </a:rPr>
              <a:t>COMMUNICATIE VOOR OUDERS</a:t>
            </a:r>
          </a:p>
        </p:txBody>
      </p:sp>
      <p:pic>
        <p:nvPicPr>
          <p:cNvPr id="8" name="Tijdelijke aanduiding voor afbeelding 7">
            <a:extLst>
              <a:ext uri="{FF2B5EF4-FFF2-40B4-BE49-F238E27FC236}">
                <a16:creationId xmlns:a16="http://schemas.microsoft.com/office/drawing/2014/main" id="{A92E2B50-5B16-78D0-8A12-3AE3A5EC3BB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98" b="198"/>
          <a:stretch/>
        </p:blipFill>
        <p:spPr>
          <a:xfrm rot="266059">
            <a:off x="7713175" y="554477"/>
            <a:ext cx="3447732" cy="4834647"/>
          </a:xfrm>
        </p:spPr>
      </p:pic>
    </p:spTree>
    <p:extLst>
      <p:ext uri="{BB962C8B-B14F-4D97-AF65-F5344CB8AC3E}">
        <p14:creationId xmlns:p14="http://schemas.microsoft.com/office/powerpoint/2010/main" val="1279537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BB8A6687-E891-EB13-0FA8-4A4E3354C3C6}"/>
              </a:ext>
            </a:extLst>
          </p:cNvPr>
          <p:cNvSpPr>
            <a:spLocks noGrp="1"/>
          </p:cNvSpPr>
          <p:nvPr>
            <p:ph sz="half" idx="1"/>
          </p:nvPr>
        </p:nvSpPr>
        <p:spPr>
          <a:xfrm>
            <a:off x="828000" y="1894155"/>
            <a:ext cx="4567263" cy="1469532"/>
          </a:xfrm>
        </p:spPr>
        <p:txBody>
          <a:bodyPr vert="horz" lIns="91440" tIns="45720" rIns="91440" bIns="45720" rtlCol="0" anchor="t">
            <a:normAutofit/>
          </a:bodyPr>
          <a:lstStyle/>
          <a:p>
            <a:pPr marL="0" indent="0">
              <a:buNone/>
            </a:pPr>
            <a:r>
              <a:rPr lang="nl-NL" sz="2000" b="1">
                <a:solidFill>
                  <a:schemeClr val="accent1"/>
                </a:solidFill>
                <a:latin typeface="Open Sans"/>
                <a:ea typeface="Open Sans"/>
                <a:cs typeface="Open Sans"/>
              </a:rPr>
              <a:t>Kraanwater</a:t>
            </a:r>
            <a:r>
              <a:rPr lang="nl-NL" sz="2000" b="1">
                <a:latin typeface="Open Sans"/>
                <a:ea typeface="Open Sans"/>
                <a:cs typeface="Open Sans"/>
              </a:rPr>
              <a:t> met een smaakje is veel waard! Ouders geven zo hun kind(eren) wat extra’s mee. Het is gezond én lekker! </a:t>
            </a:r>
            <a:endParaRPr lang="nl-NL"/>
          </a:p>
          <a:p>
            <a:pPr marL="0" indent="0">
              <a:buNone/>
            </a:pPr>
            <a:endParaRPr lang="nl-NL" sz="2000" b="1"/>
          </a:p>
        </p:txBody>
      </p:sp>
      <p:sp>
        <p:nvSpPr>
          <p:cNvPr id="2" name="Titel 1">
            <a:extLst>
              <a:ext uri="{FF2B5EF4-FFF2-40B4-BE49-F238E27FC236}">
                <a16:creationId xmlns:a16="http://schemas.microsoft.com/office/drawing/2014/main" id="{F5E8BA50-7BEB-CAB6-6659-F427845D28F6}"/>
              </a:ext>
            </a:extLst>
          </p:cNvPr>
          <p:cNvSpPr>
            <a:spLocks noGrp="1"/>
          </p:cNvSpPr>
          <p:nvPr>
            <p:ph type="title"/>
          </p:nvPr>
        </p:nvSpPr>
        <p:spPr>
          <a:xfrm>
            <a:off x="828000" y="720001"/>
            <a:ext cx="10144800" cy="911994"/>
          </a:xfrm>
        </p:spPr>
        <p:txBody>
          <a:bodyPr vert="horz" lIns="91440" tIns="45720" rIns="91440" bIns="45720" rtlCol="0">
            <a:normAutofit/>
          </a:bodyPr>
          <a:lstStyle/>
          <a:p>
            <a:r>
              <a:rPr lang="nl-NL">
                <a:latin typeface="Open Sans" panose="020B0606030504020204" pitchFamily="34" charset="0"/>
                <a:ea typeface="Open Sans" panose="020B0606030504020204" pitchFamily="34" charset="0"/>
                <a:cs typeface="Open Sans" panose="020B0606030504020204" pitchFamily="34" charset="0"/>
              </a:rPr>
              <a:t>Ouderv</a:t>
            </a:r>
            <a:r>
              <a:rPr lang="nl-NL" kern="1200">
                <a:latin typeface="Open Sans" panose="020B0606030504020204" pitchFamily="34" charset="0"/>
                <a:ea typeface="Open Sans" panose="020B0606030504020204" pitchFamily="34" charset="0"/>
                <a:cs typeface="Open Sans" panose="020B0606030504020204" pitchFamily="34" charset="0"/>
              </a:rPr>
              <a:t>ideo: Kraanwater met liefde</a:t>
            </a:r>
          </a:p>
        </p:txBody>
      </p:sp>
      <p:pic>
        <p:nvPicPr>
          <p:cNvPr id="3" name="Afbeelding 2">
            <a:extLst>
              <a:ext uri="{FF2B5EF4-FFF2-40B4-BE49-F238E27FC236}">
                <a16:creationId xmlns:a16="http://schemas.microsoft.com/office/drawing/2014/main" id="{97E6FD1F-B162-DD88-0F1F-CDC913F63A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20623" y="3296425"/>
            <a:ext cx="5374640" cy="2797476"/>
          </a:xfrm>
          <a:prstGeom prst="rect">
            <a:avLst/>
          </a:prstGeom>
        </p:spPr>
      </p:pic>
      <p:sp>
        <p:nvSpPr>
          <p:cNvPr id="8" name="Tekstvak 7">
            <a:extLst>
              <a:ext uri="{FF2B5EF4-FFF2-40B4-BE49-F238E27FC236}">
                <a16:creationId xmlns:a16="http://schemas.microsoft.com/office/drawing/2014/main" id="{0E59A01A-BFEE-FDC1-5C88-9E2175E80CDC}"/>
              </a:ext>
            </a:extLst>
          </p:cNvPr>
          <p:cNvSpPr txBox="1"/>
          <p:nvPr/>
        </p:nvSpPr>
        <p:spPr>
          <a:xfrm>
            <a:off x="617242" y="3867133"/>
            <a:ext cx="4181401" cy="1323439"/>
          </a:xfrm>
          <a:prstGeom prst="rect">
            <a:avLst/>
          </a:prstGeom>
          <a:noFill/>
        </p:spPr>
        <p:txBody>
          <a:bodyPr wrap="square" rtlCol="0">
            <a:spAutoFit/>
          </a:bodyPr>
          <a:lstStyle/>
          <a:p>
            <a:r>
              <a:rPr lang="nl-NL" sz="1600">
                <a:solidFill>
                  <a:schemeClr val="tx2"/>
                </a:solidFill>
                <a:latin typeface="Open Sans" panose="020B0606030504020204" pitchFamily="34" charset="0"/>
                <a:ea typeface="Open Sans" panose="020B0606030504020204" pitchFamily="34" charset="0"/>
                <a:cs typeface="Open Sans" panose="020B0606030504020204" pitchFamily="34" charset="0"/>
              </a:rPr>
              <a:t>Deel deze video met ouders die lastiger te bereiken zijn en vraag ze kraanwater mee naar school te geven tijdens Nationale </a:t>
            </a:r>
            <a:r>
              <a:rPr lang="nl-NL" sz="1600" err="1">
                <a:solidFill>
                  <a:schemeClr val="tx2"/>
                </a:solidFill>
                <a:latin typeface="Open Sans" panose="020B0606030504020204" pitchFamily="34" charset="0"/>
                <a:ea typeface="Open Sans" panose="020B0606030504020204" pitchFamily="34" charset="0"/>
                <a:cs typeface="Open Sans" panose="020B0606030504020204" pitchFamily="34" charset="0"/>
              </a:rPr>
              <a:t>Kraanwaterdag</a:t>
            </a:r>
            <a:r>
              <a:rPr lang="nl-NL" sz="1600">
                <a:solidFill>
                  <a:schemeClr val="tx2"/>
                </a:solidFill>
                <a:latin typeface="Open Sans" panose="020B0606030504020204" pitchFamily="34" charset="0"/>
                <a:ea typeface="Open Sans" panose="020B0606030504020204" pitchFamily="34" charset="0"/>
                <a:cs typeface="Open Sans" panose="020B0606030504020204" pitchFamily="34" charset="0"/>
              </a:rPr>
              <a:t> (en/of een vast moment in de week).</a:t>
            </a:r>
          </a:p>
        </p:txBody>
      </p:sp>
      <p:pic>
        <p:nvPicPr>
          <p:cNvPr id="5" name="Onlinemedia 4" descr="Nationale Kraanwaterdag oudervideo">
            <a:hlinkClick r:id="" action="ppaction://media"/>
            <a:extLst>
              <a:ext uri="{FF2B5EF4-FFF2-40B4-BE49-F238E27FC236}">
                <a16:creationId xmlns:a16="http://schemas.microsoft.com/office/drawing/2014/main" id="{F83C07AF-C63F-935C-3CD7-AB211965183C}"/>
              </a:ext>
            </a:extLst>
          </p:cNvPr>
          <p:cNvPicPr>
            <a:picLocks noRot="1" noChangeAspect="1"/>
          </p:cNvPicPr>
          <p:nvPr>
            <a:videoFile r:link="rId1"/>
          </p:nvPr>
        </p:nvPicPr>
        <p:blipFill>
          <a:blip r:embed="rId4"/>
          <a:stretch>
            <a:fillRect/>
          </a:stretch>
        </p:blipFill>
        <p:spPr>
          <a:xfrm>
            <a:off x="5817906" y="1894154"/>
            <a:ext cx="5154894" cy="2912515"/>
          </a:xfrm>
          <a:prstGeom prst="rect">
            <a:avLst/>
          </a:prstGeom>
          <a:effectLst>
            <a:outerShdw blurRad="293808" dist="38100" dir="2700000" algn="tl" rotWithShape="0">
              <a:prstClr val="black">
                <a:alpha val="40000"/>
              </a:prstClr>
            </a:outerShdw>
          </a:effectLst>
        </p:spPr>
      </p:pic>
    </p:spTree>
    <p:extLst>
      <p:ext uri="{BB962C8B-B14F-4D97-AF65-F5344CB8AC3E}">
        <p14:creationId xmlns:p14="http://schemas.microsoft.com/office/powerpoint/2010/main" val="317373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58DA5-3963-A5D6-DA40-79CAEA1D36A2}"/>
              </a:ext>
            </a:extLst>
          </p:cNvPr>
          <p:cNvSpPr>
            <a:spLocks noGrp="1"/>
          </p:cNvSpPr>
          <p:nvPr>
            <p:ph type="title"/>
          </p:nvPr>
        </p:nvSpPr>
        <p:spPr>
          <a:xfrm>
            <a:off x="839787" y="720000"/>
            <a:ext cx="10755181" cy="1069975"/>
          </a:xfrm>
        </p:spPr>
        <p:txBody>
          <a:bodyPr>
            <a:normAutofit/>
          </a:bodyPr>
          <a:lstStyle/>
          <a:p>
            <a:r>
              <a:rPr lang="nl-NL"/>
              <a:t>Kraanwatertips voor een gezonde school</a:t>
            </a:r>
          </a:p>
        </p:txBody>
      </p:sp>
      <p:sp>
        <p:nvSpPr>
          <p:cNvPr id="3" name="Tijdelijke aanduiding voor inhoud 2">
            <a:extLst>
              <a:ext uri="{FF2B5EF4-FFF2-40B4-BE49-F238E27FC236}">
                <a16:creationId xmlns:a16="http://schemas.microsoft.com/office/drawing/2014/main" id="{44CC34FE-C7D6-F079-9785-35FEB8E508C6}"/>
              </a:ext>
            </a:extLst>
          </p:cNvPr>
          <p:cNvSpPr>
            <a:spLocks noGrp="1"/>
          </p:cNvSpPr>
          <p:nvPr>
            <p:ph type="body" sz="half" idx="2"/>
          </p:nvPr>
        </p:nvSpPr>
        <p:spPr>
          <a:xfrm>
            <a:off x="839787" y="1611360"/>
            <a:ext cx="10038745" cy="3846760"/>
          </a:xfrm>
        </p:spPr>
        <p:txBody>
          <a:bodyPr>
            <a:normAutofit/>
          </a:bodyPr>
          <a:lstStyle/>
          <a:p>
            <a:pPr marL="342900" indent="-342900" fontAlgn="base">
              <a:buAutoNum type="arabicPeriod"/>
            </a:pPr>
            <a:r>
              <a:rPr lang="nl-NL" dirty="0">
                <a:latin typeface="Open Sans" panose="020B0606030504020204" pitchFamily="34" charset="0"/>
                <a:ea typeface="Open Sans" panose="020B0606030504020204" pitchFamily="34" charset="0"/>
                <a:cs typeface="Open Sans" panose="020B0606030504020204" pitchFamily="34" charset="0"/>
              </a:rPr>
              <a:t>Leerlingen en medewerkers maken eerder gezonde keuzes als de school daarop is ingericht. Zorg dat leerlingen en medewerkers altijd water binnen handbereik hebben.</a:t>
            </a:r>
          </a:p>
          <a:p>
            <a:pPr marL="342900" indent="-342900" fontAlgn="base">
              <a:buFont typeface="Arial" panose="020B0604020202020204" pitchFamily="34" charset="0"/>
              <a:buAutoNum type="arabicPeriod"/>
            </a:pPr>
            <a:r>
              <a:rPr lang="nl-NL" dirty="0"/>
              <a:t>Zorg voor kannen met water en bekertjes in de klas en stimuleer het meenemen van een eigen bidon.</a:t>
            </a:r>
          </a:p>
          <a:p>
            <a:pPr marL="342900" indent="-342900" fontAlgn="base">
              <a:buFont typeface="Arial" panose="020B0604020202020204" pitchFamily="34" charset="0"/>
              <a:buAutoNum type="arabicPeriod"/>
            </a:pPr>
            <a:r>
              <a:rPr lang="nl-NL" dirty="0"/>
              <a:t>Introduceer één of meer vaste kraanwaterdagen in de week en leg dit vast. Informeer ook ouders hierover via de website, schoolgids, ouderbijeenkomsten en nieuwsbrieven. </a:t>
            </a:r>
          </a:p>
          <a:p>
            <a:pPr marL="342900" indent="-342900" fontAlgn="base">
              <a:buFont typeface="Arial" panose="020B0604020202020204" pitchFamily="34" charset="0"/>
              <a:buAutoNum type="arabicPeriod"/>
            </a:pPr>
            <a:r>
              <a:rPr lang="nl-NL" dirty="0"/>
              <a:t>Geef zelf als leerkracht en directie het goede voorbeeld. Drink water in de klas, tijdens de pauze of tijdens een vergadering.</a:t>
            </a:r>
          </a:p>
          <a:p>
            <a:pPr marL="342900" indent="-342900" fontAlgn="base">
              <a:buAutoNum type="arabicPeriod"/>
            </a:pPr>
            <a:r>
              <a:rPr lang="nl-NL" dirty="0"/>
              <a:t>Plaats een watertappunt in school of op het schoolplein.</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342900" indent="-342900" fontAlgn="base">
              <a:buAutoNum type="arabicPeriod"/>
            </a:pPr>
            <a:r>
              <a:rPr lang="nl-NL" dirty="0">
                <a:latin typeface="Open Sans" panose="020B0606030504020204" pitchFamily="34" charset="0"/>
                <a:ea typeface="Open Sans" panose="020B0606030504020204" pitchFamily="34" charset="0"/>
                <a:cs typeface="Open Sans" panose="020B0606030504020204" pitchFamily="34" charset="0"/>
              </a:rPr>
              <a:t>Werk samen met relevante organisaties in je omgeving, zoals gemeente, GGD, JOGG en Jong Leren Eten.</a:t>
            </a:r>
          </a:p>
        </p:txBody>
      </p:sp>
      <p:sp>
        <p:nvSpPr>
          <p:cNvPr id="8" name="Afgeronde rechthoek 13">
            <a:hlinkClick r:id="rId2"/>
            <a:extLst>
              <a:ext uri="{FF2B5EF4-FFF2-40B4-BE49-F238E27FC236}">
                <a16:creationId xmlns:a16="http://schemas.microsoft.com/office/drawing/2014/main" id="{56A73B4D-3E2F-93D7-2735-DB5C883195DA}"/>
              </a:ext>
            </a:extLst>
          </p:cNvPr>
          <p:cNvSpPr/>
          <p:nvPr/>
        </p:nvSpPr>
        <p:spPr>
          <a:xfrm>
            <a:off x="3748664" y="5647018"/>
            <a:ext cx="4694671" cy="602790"/>
          </a:xfrm>
          <a:prstGeom prst="roundRect">
            <a:avLst>
              <a:gd name="adj" fmla="val 50000"/>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a:solidFill>
                  <a:schemeClr val="bg1"/>
                </a:solidFill>
              </a:rPr>
              <a:t>MEER INFORMATIE OVER GEZONDE SCHOOL </a:t>
            </a:r>
          </a:p>
        </p:txBody>
      </p:sp>
    </p:spTree>
    <p:extLst>
      <p:ext uri="{BB962C8B-B14F-4D97-AF65-F5344CB8AC3E}">
        <p14:creationId xmlns:p14="http://schemas.microsoft.com/office/powerpoint/2010/main" val="632240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32AFE6E2-0075-1C31-7F59-674A61F624D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010" t="-929" r="-1064" b="-3120"/>
          <a:stretch/>
        </p:blipFill>
        <p:spPr>
          <a:xfrm>
            <a:off x="606559" y="281339"/>
            <a:ext cx="3600720" cy="6399837"/>
          </a:xfrm>
        </p:spPr>
      </p:pic>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a:xfrm>
            <a:off x="4826000" y="720000"/>
            <a:ext cx="4856480" cy="1313923"/>
          </a:xfrm>
        </p:spPr>
        <p:txBody>
          <a:bodyPr anchor="t" anchorCtr="0">
            <a:noAutofit/>
          </a:bodyPr>
          <a:lstStyle/>
          <a:p>
            <a:r>
              <a:rPr lang="nl-NL" sz="3600" err="1"/>
              <a:t>Kraanwaterdag</a:t>
            </a:r>
            <a:r>
              <a:rPr lang="nl-NL" sz="3600"/>
              <a:t> op </a:t>
            </a:r>
            <a:r>
              <a:rPr lang="nl-NL" sz="3600" err="1"/>
              <a:t>social</a:t>
            </a:r>
            <a:r>
              <a:rPr lang="nl-NL" sz="3600"/>
              <a:t> media</a:t>
            </a:r>
          </a:p>
        </p:txBody>
      </p:sp>
      <p:sp>
        <p:nvSpPr>
          <p:cNvPr id="3" name="Tijdelijke aanduiding voor inhoud 2">
            <a:extLst>
              <a:ext uri="{FF2B5EF4-FFF2-40B4-BE49-F238E27FC236}">
                <a16:creationId xmlns:a16="http://schemas.microsoft.com/office/drawing/2014/main" id="{ED3733AA-6291-BF42-825D-7B063462E565}"/>
              </a:ext>
            </a:extLst>
          </p:cNvPr>
          <p:cNvSpPr>
            <a:spLocks noGrp="1"/>
          </p:cNvSpPr>
          <p:nvPr>
            <p:ph idx="1"/>
          </p:nvPr>
        </p:nvSpPr>
        <p:spPr>
          <a:xfrm>
            <a:off x="6080799" y="3797650"/>
            <a:ext cx="5435714" cy="1708858"/>
          </a:xfrm>
        </p:spPr>
        <p:txBody>
          <a:bodyPr anchor="t" anchorCtr="0">
            <a:normAutofit/>
          </a:bodyPr>
          <a:lstStyle/>
          <a:p>
            <a:pPr marL="0" indent="0">
              <a:buNone/>
            </a:pPr>
            <a:r>
              <a:rPr lang="nl-NL"/>
              <a:t>En deel jullie foto’s met #</a:t>
            </a:r>
            <a:r>
              <a:rPr lang="nl-NL" err="1"/>
              <a:t>Kraanwaterdag</a:t>
            </a:r>
            <a:r>
              <a:rPr lang="nl-NL"/>
              <a:t> en tag @</a:t>
            </a:r>
            <a:r>
              <a:rPr lang="nl-NL" err="1"/>
              <a:t>kraanwaterdag</a:t>
            </a:r>
            <a:endParaRPr lang="nl-NL"/>
          </a:p>
          <a:p>
            <a:pPr marL="0" indent="0">
              <a:buNone/>
            </a:pPr>
            <a:r>
              <a:rPr lang="nl-NL"/>
              <a:t>(Let op: kinderen mogen niet herkenbaar in beeld!) </a:t>
            </a:r>
          </a:p>
        </p:txBody>
      </p:sp>
      <p:pic>
        <p:nvPicPr>
          <p:cNvPr id="4" name="Afbeelding 3">
            <a:extLst>
              <a:ext uri="{FF2B5EF4-FFF2-40B4-BE49-F238E27FC236}">
                <a16:creationId xmlns:a16="http://schemas.microsoft.com/office/drawing/2014/main" id="{1D56EBE4-5A99-7E69-CC53-12712EBE37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420000">
            <a:off x="4385801" y="1708938"/>
            <a:ext cx="7176035" cy="2019921"/>
          </a:xfrm>
          <a:prstGeom prst="rect">
            <a:avLst/>
          </a:prstGeom>
        </p:spPr>
      </p:pic>
      <p:sp>
        <p:nvSpPr>
          <p:cNvPr id="5" name="Tekstvak 4">
            <a:extLst>
              <a:ext uri="{FF2B5EF4-FFF2-40B4-BE49-F238E27FC236}">
                <a16:creationId xmlns:a16="http://schemas.microsoft.com/office/drawing/2014/main" id="{A1A2ACAB-6384-2F79-A922-23A5EC33BDB8}"/>
              </a:ext>
            </a:extLst>
          </p:cNvPr>
          <p:cNvSpPr txBox="1"/>
          <p:nvPr/>
        </p:nvSpPr>
        <p:spPr>
          <a:xfrm rot="-180000">
            <a:off x="4834683" y="2322409"/>
            <a:ext cx="5768661" cy="738664"/>
          </a:xfrm>
          <a:prstGeom prst="rect">
            <a:avLst/>
          </a:prstGeom>
          <a:noFill/>
        </p:spPr>
        <p:txBody>
          <a:bodyPr wrap="square" rtlCol="0">
            <a:spAutoFit/>
          </a:bodyPr>
          <a:lstStyle/>
          <a:p>
            <a:r>
              <a:rPr lang="nl-NL" sz="2100" b="1">
                <a:solidFill>
                  <a:schemeClr val="tx2"/>
                </a:solidFill>
                <a:latin typeface="Open Sans" panose="020B0606030504020204" pitchFamily="34" charset="0"/>
                <a:ea typeface="Open Sans" panose="020B0606030504020204" pitchFamily="34" charset="0"/>
                <a:cs typeface="Open Sans" panose="020B0606030504020204" pitchFamily="34" charset="0"/>
              </a:rPr>
              <a:t>VOLG ONS OP SOCIAL MEDIA VOOR LEUKE TIPS ROND NATIONALE KRAANWATERDAG </a:t>
            </a:r>
          </a:p>
        </p:txBody>
      </p:sp>
      <p:pic>
        <p:nvPicPr>
          <p:cNvPr id="8" name="Afbeelding 7" descr="Afbeelding met symbool, logo, Graphics, Lettertype&#10;&#10;Automatisch gegenereerde beschrijving">
            <a:hlinkClick r:id="rId4"/>
            <a:extLst>
              <a:ext uri="{FF2B5EF4-FFF2-40B4-BE49-F238E27FC236}">
                <a16:creationId xmlns:a16="http://schemas.microsoft.com/office/drawing/2014/main" id="{E42A3B99-F11B-1A5E-0CFC-50B6CA0DBB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6000" y="4509446"/>
            <a:ext cx="997062" cy="997062"/>
          </a:xfrm>
          <a:prstGeom prst="rect">
            <a:avLst/>
          </a:prstGeom>
        </p:spPr>
      </p:pic>
      <p:pic>
        <p:nvPicPr>
          <p:cNvPr id="10" name="Afbeelding 9" descr="Afbeelding met cirkel, Graphics, symbool, logo&#10;&#10;Automatisch gegenereerde beschrijving">
            <a:hlinkClick r:id="rId6"/>
            <a:extLst>
              <a:ext uri="{FF2B5EF4-FFF2-40B4-BE49-F238E27FC236}">
                <a16:creationId xmlns:a16="http://schemas.microsoft.com/office/drawing/2014/main" id="{17EC8FE6-0DE0-A520-3A32-FA2F4A8A82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7279" y="3655017"/>
            <a:ext cx="997062" cy="997062"/>
          </a:xfrm>
          <a:prstGeom prst="rect">
            <a:avLst/>
          </a:prstGeom>
        </p:spPr>
      </p:pic>
    </p:spTree>
    <p:extLst>
      <p:ext uri="{BB962C8B-B14F-4D97-AF65-F5344CB8AC3E}">
        <p14:creationId xmlns:p14="http://schemas.microsoft.com/office/powerpoint/2010/main" val="3828400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C72B0-715A-B0C5-DAFD-CBBE5F7225D6}"/>
              </a:ext>
            </a:extLst>
          </p:cNvPr>
          <p:cNvSpPr>
            <a:spLocks noGrp="1"/>
          </p:cNvSpPr>
          <p:nvPr>
            <p:ph type="title"/>
          </p:nvPr>
        </p:nvSpPr>
        <p:spPr/>
        <p:txBody>
          <a:bodyPr>
            <a:normAutofit fontScale="90000"/>
          </a:bodyPr>
          <a:lstStyle/>
          <a:p>
            <a:r>
              <a:rPr lang="nl-NL">
                <a:latin typeface="Open Sans"/>
                <a:ea typeface="Open Sans"/>
                <a:cs typeface="Open Sans"/>
              </a:rPr>
              <a:t>Nationale </a:t>
            </a:r>
            <a:r>
              <a:rPr lang="nl-NL" err="1">
                <a:latin typeface="Open Sans"/>
                <a:ea typeface="Open Sans"/>
                <a:cs typeface="Open Sans"/>
              </a:rPr>
              <a:t>Kraanwaterdag</a:t>
            </a:r>
            <a:r>
              <a:rPr lang="nl-NL">
                <a:latin typeface="Open Sans"/>
                <a:ea typeface="Open Sans"/>
                <a:cs typeface="Open Sans"/>
              </a:rPr>
              <a:t> is een initiatief van </a:t>
            </a:r>
            <a:r>
              <a:rPr lang="nl-NL" sz="4000" b="1">
                <a:latin typeface="Open Sans"/>
                <a:ea typeface="Open Sans"/>
                <a:cs typeface="Open Sans"/>
              </a:rPr>
              <a:t>de Nederlandse drinkwaterbedrijven</a:t>
            </a:r>
            <a:endParaRPr lang="nl-NL">
              <a:latin typeface="Open Sans"/>
              <a:ea typeface="Open Sans"/>
              <a:cs typeface="Open Sans"/>
            </a:endParaRPr>
          </a:p>
        </p:txBody>
      </p:sp>
      <p:pic>
        <p:nvPicPr>
          <p:cNvPr id="9" name="Afbeelding 8" descr="Afbeelding met tekst, Lettertype, schermopname, Elektrisch blauw&#10;&#10;Door AI gegenereerde inhoud is mogelijk onjuist.">
            <a:extLst>
              <a:ext uri="{FF2B5EF4-FFF2-40B4-BE49-F238E27FC236}">
                <a16:creationId xmlns:a16="http://schemas.microsoft.com/office/drawing/2014/main" id="{3507861D-BFEA-731E-11AA-D221834D9ABF}"/>
              </a:ext>
            </a:extLst>
          </p:cNvPr>
          <p:cNvPicPr>
            <a:picLocks noChangeAspect="1"/>
          </p:cNvPicPr>
          <p:nvPr/>
        </p:nvPicPr>
        <p:blipFill>
          <a:blip r:embed="rId2">
            <a:extLst>
              <a:ext uri="{28A0092B-C50C-407E-A947-70E740481C1C}">
                <a14:useLocalDpi xmlns:a14="http://schemas.microsoft.com/office/drawing/2010/main" val="0"/>
              </a:ext>
            </a:extLst>
          </a:blip>
          <a:srcRect l="2300" r="1683"/>
          <a:stretch/>
        </p:blipFill>
        <p:spPr>
          <a:xfrm>
            <a:off x="633919" y="3025468"/>
            <a:ext cx="10630712" cy="2147875"/>
          </a:xfrm>
          <a:prstGeom prst="rect">
            <a:avLst/>
          </a:prstGeom>
        </p:spPr>
      </p:pic>
    </p:spTree>
    <p:extLst>
      <p:ext uri="{BB962C8B-B14F-4D97-AF65-F5344CB8AC3E}">
        <p14:creationId xmlns:p14="http://schemas.microsoft.com/office/powerpoint/2010/main" val="3708697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descr="Afbeelding met Graphics, ontwerp, logo, illustratie&#10;&#10;Automatisch gegenereerde beschrijving">
            <a:extLst>
              <a:ext uri="{FF2B5EF4-FFF2-40B4-BE49-F238E27FC236}">
                <a16:creationId xmlns:a16="http://schemas.microsoft.com/office/drawing/2014/main" id="{792DD029-B6DE-02EF-B956-10FE84A23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3711" y="2576464"/>
            <a:ext cx="1202248" cy="1202248"/>
          </a:xfrm>
          <a:prstGeom prst="rect">
            <a:avLst/>
          </a:prstGeom>
        </p:spPr>
      </p:pic>
      <p:pic>
        <p:nvPicPr>
          <p:cNvPr id="12" name="Afbeelding 11">
            <a:extLst>
              <a:ext uri="{FF2B5EF4-FFF2-40B4-BE49-F238E27FC236}">
                <a16:creationId xmlns:a16="http://schemas.microsoft.com/office/drawing/2014/main" id="{8D69CD59-0CDC-2DBB-281C-339DC7A37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242" y="3833250"/>
            <a:ext cx="1767187" cy="1218750"/>
          </a:xfrm>
          <a:prstGeom prst="rect">
            <a:avLst/>
          </a:prstGeom>
        </p:spPr>
      </p:pic>
      <p:pic>
        <p:nvPicPr>
          <p:cNvPr id="16" name="Afbeelding 15">
            <a:extLst>
              <a:ext uri="{FF2B5EF4-FFF2-40B4-BE49-F238E27FC236}">
                <a16:creationId xmlns:a16="http://schemas.microsoft.com/office/drawing/2014/main" id="{9D9EDB69-282E-5D0F-B430-495CA8C31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9947" y="3936424"/>
            <a:ext cx="1080000" cy="1080000"/>
          </a:xfrm>
          <a:prstGeom prst="rect">
            <a:avLst/>
          </a:prstGeom>
        </p:spPr>
      </p:pic>
      <p:pic>
        <p:nvPicPr>
          <p:cNvPr id="18" name="Afbeelding 17">
            <a:extLst>
              <a:ext uri="{FF2B5EF4-FFF2-40B4-BE49-F238E27FC236}">
                <a16:creationId xmlns:a16="http://schemas.microsoft.com/office/drawing/2014/main" id="{7CBC21BF-2665-F6BD-BA39-5DF5D0092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9947" y="5207000"/>
            <a:ext cx="1080000" cy="1080000"/>
          </a:xfrm>
          <a:prstGeom prst="rect">
            <a:avLst/>
          </a:prstGeom>
        </p:spPr>
      </p:pic>
      <p:pic>
        <p:nvPicPr>
          <p:cNvPr id="20" name="Afbeelding 19">
            <a:extLst>
              <a:ext uri="{FF2B5EF4-FFF2-40B4-BE49-F238E27FC236}">
                <a16:creationId xmlns:a16="http://schemas.microsoft.com/office/drawing/2014/main" id="{9E445D90-6D00-0E1E-6214-6C44777DBE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2101" y="2686147"/>
            <a:ext cx="1737302" cy="1013426"/>
          </a:xfrm>
          <a:prstGeom prst="rect">
            <a:avLst/>
          </a:prstGeom>
        </p:spPr>
      </p:pic>
      <p:pic>
        <p:nvPicPr>
          <p:cNvPr id="22" name="Afbeelding 21">
            <a:extLst>
              <a:ext uri="{FF2B5EF4-FFF2-40B4-BE49-F238E27FC236}">
                <a16:creationId xmlns:a16="http://schemas.microsoft.com/office/drawing/2014/main" id="{68C1F914-4F61-1233-C071-4841AE0713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7567" y="2486080"/>
            <a:ext cx="824760" cy="1282960"/>
          </a:xfrm>
          <a:prstGeom prst="rect">
            <a:avLst/>
          </a:prstGeom>
        </p:spPr>
      </p:pic>
      <p:pic>
        <p:nvPicPr>
          <p:cNvPr id="24" name="Afbeelding 23">
            <a:extLst>
              <a:ext uri="{FF2B5EF4-FFF2-40B4-BE49-F238E27FC236}">
                <a16:creationId xmlns:a16="http://schemas.microsoft.com/office/drawing/2014/main" id="{B425F336-BD77-3861-6C1D-11751A801E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0356" y="5040760"/>
            <a:ext cx="2214309" cy="1291680"/>
          </a:xfrm>
          <a:prstGeom prst="rect">
            <a:avLst/>
          </a:prstGeom>
        </p:spPr>
      </p:pic>
      <p:pic>
        <p:nvPicPr>
          <p:cNvPr id="26" name="Afbeelding 25" descr="Afbeelding met Kleurrijkheid, Graphics, kunst, creativiteit&#10;&#10;Automatisch gegenereerde beschrijving">
            <a:extLst>
              <a:ext uri="{FF2B5EF4-FFF2-40B4-BE49-F238E27FC236}">
                <a16:creationId xmlns:a16="http://schemas.microsoft.com/office/drawing/2014/main" id="{60023E32-68C0-0EF1-B7AB-3F1B9A210B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6195" y="3769040"/>
            <a:ext cx="1227976" cy="1282960"/>
          </a:xfrm>
          <a:prstGeom prst="rect">
            <a:avLst/>
          </a:prstGeom>
        </p:spPr>
      </p:pic>
      <p:pic>
        <p:nvPicPr>
          <p:cNvPr id="28" name="Afbeelding 27">
            <a:extLst>
              <a:ext uri="{FF2B5EF4-FFF2-40B4-BE49-F238E27FC236}">
                <a16:creationId xmlns:a16="http://schemas.microsoft.com/office/drawing/2014/main" id="{0A189E38-B889-8DC7-B725-E81343340A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7562" y="2787519"/>
            <a:ext cx="1940793" cy="1132129"/>
          </a:xfrm>
          <a:prstGeom prst="rect">
            <a:avLst/>
          </a:prstGeom>
        </p:spPr>
      </p:pic>
      <p:pic>
        <p:nvPicPr>
          <p:cNvPr id="30" name="Afbeelding 29" descr="Afbeelding met Graphics, Lettertype, schermopname, grafische vormgeving&#10;&#10;Automatisch gegenereerde beschrijving">
            <a:extLst>
              <a:ext uri="{FF2B5EF4-FFF2-40B4-BE49-F238E27FC236}">
                <a16:creationId xmlns:a16="http://schemas.microsoft.com/office/drawing/2014/main" id="{0F821A1E-A48B-8707-23F1-A8BC880522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9271" y="5124040"/>
            <a:ext cx="1845891" cy="1076770"/>
          </a:xfrm>
          <a:prstGeom prst="rect">
            <a:avLst/>
          </a:prstGeom>
        </p:spPr>
      </p:pic>
      <p:pic>
        <p:nvPicPr>
          <p:cNvPr id="32" name="Afbeelding 31" descr="Afbeelding met tekst, Lettertype, logo, Graphics&#10;&#10;Automatisch gegenereerde beschrijving">
            <a:extLst>
              <a:ext uri="{FF2B5EF4-FFF2-40B4-BE49-F238E27FC236}">
                <a16:creationId xmlns:a16="http://schemas.microsoft.com/office/drawing/2014/main" id="{21ACAE81-A094-1A7E-AB8E-EA3BBCD3E6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48647" y="3993962"/>
            <a:ext cx="1824210" cy="1021558"/>
          </a:xfrm>
          <a:prstGeom prst="rect">
            <a:avLst/>
          </a:prstGeom>
        </p:spPr>
      </p:pic>
      <p:sp>
        <p:nvSpPr>
          <p:cNvPr id="7" name="Titel 1">
            <a:extLst>
              <a:ext uri="{FF2B5EF4-FFF2-40B4-BE49-F238E27FC236}">
                <a16:creationId xmlns:a16="http://schemas.microsoft.com/office/drawing/2014/main" id="{65E83BD9-038E-38E6-CCD2-EE65080B64DD}"/>
              </a:ext>
            </a:extLst>
          </p:cNvPr>
          <p:cNvSpPr>
            <a:spLocks noGrp="1"/>
          </p:cNvSpPr>
          <p:nvPr>
            <p:ph type="title"/>
          </p:nvPr>
        </p:nvSpPr>
        <p:spPr>
          <a:xfrm>
            <a:off x="838200" y="720000"/>
            <a:ext cx="10515600" cy="1091117"/>
          </a:xfrm>
        </p:spPr>
        <p:txBody>
          <a:bodyPr>
            <a:normAutofit/>
          </a:bodyPr>
          <a:lstStyle/>
          <a:p>
            <a:r>
              <a:rPr lang="nl-NL">
                <a:latin typeface="Open Sans"/>
                <a:ea typeface="Open Sans"/>
                <a:cs typeface="Open Sans"/>
              </a:rPr>
              <a:t>Gesteund door</a:t>
            </a:r>
          </a:p>
        </p:txBody>
      </p:sp>
      <p:pic>
        <p:nvPicPr>
          <p:cNvPr id="3" name="Afbeelding 2" descr="Afbeelding met Lettertype, Graphics, tekst, schermopname&#10;&#10;Door AI gegenereerde inhoud is mogelijk onjuist.">
            <a:extLst>
              <a:ext uri="{FF2B5EF4-FFF2-40B4-BE49-F238E27FC236}">
                <a16:creationId xmlns:a16="http://schemas.microsoft.com/office/drawing/2014/main" id="{FC184ADA-EAB0-1907-B68D-DE89067D6B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41874" y="5364208"/>
            <a:ext cx="2214310" cy="765583"/>
          </a:xfrm>
          <a:prstGeom prst="rect">
            <a:avLst/>
          </a:prstGeom>
        </p:spPr>
      </p:pic>
    </p:spTree>
    <p:extLst>
      <p:ext uri="{BB962C8B-B14F-4D97-AF65-F5344CB8AC3E}">
        <p14:creationId xmlns:p14="http://schemas.microsoft.com/office/powerpoint/2010/main" val="966307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Tijdelijke aanduiding voor afbeelding 21" descr="Afbeelding met kleding, Menselijk gezicht, persoon, meisje&#10;&#10;Automatisch gegenereerde beschrijving">
            <a:extLst>
              <a:ext uri="{FF2B5EF4-FFF2-40B4-BE49-F238E27FC236}">
                <a16:creationId xmlns:a16="http://schemas.microsoft.com/office/drawing/2014/main" id="{D9434D6D-8D23-04C5-29A1-B49CF877B40A}"/>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36112" r="16270"/>
          <a:stretch/>
        </p:blipFill>
        <p:spPr>
          <a:xfrm>
            <a:off x="8250504" y="2352236"/>
            <a:ext cx="3009900" cy="3074987"/>
          </a:xfrm>
        </p:spPr>
      </p:pic>
      <p:pic>
        <p:nvPicPr>
          <p:cNvPr id="6" name="Tijdelijke aanduiding voor afbeelding 5" descr="Afbeelding met Menselijk gezicht, persoon, kleding, overdekt&#10;&#10;Automatisch gegenereerde beschrijving">
            <a:extLst>
              <a:ext uri="{FF2B5EF4-FFF2-40B4-BE49-F238E27FC236}">
                <a16:creationId xmlns:a16="http://schemas.microsoft.com/office/drawing/2014/main" id="{33F0BEC3-34D3-3DB7-C773-10A40D7B342C}"/>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15921" t="12202" r="17082" b="11040"/>
          <a:stretch/>
        </p:blipFill>
        <p:spPr>
          <a:xfrm>
            <a:off x="4038600" y="2352236"/>
            <a:ext cx="4023059" cy="3074987"/>
          </a:xfrm>
        </p:spPr>
      </p:pic>
      <p:pic>
        <p:nvPicPr>
          <p:cNvPr id="8" name="Afbeelding 7">
            <a:extLst>
              <a:ext uri="{FF2B5EF4-FFF2-40B4-BE49-F238E27FC236}">
                <a16:creationId xmlns:a16="http://schemas.microsoft.com/office/drawing/2014/main" id="{321289E5-850C-9D6C-52D4-14FB4A0C60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71809" y="2242759"/>
            <a:ext cx="3600089" cy="1873830"/>
          </a:xfrm>
          <a:prstGeom prst="rect">
            <a:avLst/>
          </a:prstGeom>
        </p:spPr>
      </p:pic>
      <p:sp>
        <p:nvSpPr>
          <p:cNvPr id="2" name="Titel 1">
            <a:extLst>
              <a:ext uri="{FF2B5EF4-FFF2-40B4-BE49-F238E27FC236}">
                <a16:creationId xmlns:a16="http://schemas.microsoft.com/office/drawing/2014/main" id="{A52B17D3-7D05-A118-A85F-1C589D99C471}"/>
              </a:ext>
            </a:extLst>
          </p:cNvPr>
          <p:cNvSpPr>
            <a:spLocks noGrp="1"/>
          </p:cNvSpPr>
          <p:nvPr>
            <p:ph type="title"/>
          </p:nvPr>
        </p:nvSpPr>
        <p:spPr>
          <a:xfrm>
            <a:off x="838200" y="688975"/>
            <a:ext cx="9936637" cy="1325563"/>
          </a:xfrm>
        </p:spPr>
        <p:txBody>
          <a:bodyPr>
            <a:noAutofit/>
          </a:bodyPr>
          <a:lstStyle/>
          <a:p>
            <a:r>
              <a:rPr lang="nl-NL">
                <a:solidFill>
                  <a:schemeClr val="tx2"/>
                </a:solidFill>
              </a:rPr>
              <a:t>Waarom Nationale Kraanwaterdag?</a:t>
            </a:r>
          </a:p>
        </p:txBody>
      </p:sp>
      <p:sp>
        <p:nvSpPr>
          <p:cNvPr id="9" name="Tekstvak 8">
            <a:extLst>
              <a:ext uri="{FF2B5EF4-FFF2-40B4-BE49-F238E27FC236}">
                <a16:creationId xmlns:a16="http://schemas.microsoft.com/office/drawing/2014/main" id="{5B5D08FE-0D34-2197-4562-976BC08961C4}"/>
              </a:ext>
            </a:extLst>
          </p:cNvPr>
          <p:cNvSpPr txBox="1"/>
          <p:nvPr/>
        </p:nvSpPr>
        <p:spPr>
          <a:xfrm>
            <a:off x="480471" y="2667424"/>
            <a:ext cx="3158275" cy="830997"/>
          </a:xfrm>
          <a:prstGeom prst="rect">
            <a:avLst/>
          </a:prstGeom>
          <a:noFill/>
        </p:spPr>
        <p:txBody>
          <a:bodyPr wrap="square" rtlCol="0">
            <a:spAutoFit/>
          </a:bodyPr>
          <a:lstStyle/>
          <a:p>
            <a:r>
              <a:rPr lang="nl-NL" sz="1600">
                <a:solidFill>
                  <a:schemeClr val="tx2"/>
                </a:solidFill>
                <a:latin typeface="Open Sans" panose="020B0606030504020204" pitchFamily="34" charset="0"/>
                <a:ea typeface="Open Sans" panose="020B0606030504020204" pitchFamily="34" charset="0"/>
                <a:cs typeface="Open Sans" panose="020B0606030504020204" pitchFamily="34" charset="0"/>
              </a:rPr>
              <a:t>Wist je dat kinderen gemiddeld niet meer dan </a:t>
            </a:r>
            <a:r>
              <a:rPr lang="nl-NL" sz="1600" b="1">
                <a:solidFill>
                  <a:schemeClr val="tx2"/>
                </a:solidFill>
                <a:latin typeface="Open Sans" panose="020B0606030504020204" pitchFamily="34" charset="0"/>
                <a:ea typeface="Open Sans" panose="020B0606030504020204" pitchFamily="34" charset="0"/>
                <a:cs typeface="Open Sans" panose="020B0606030504020204" pitchFamily="34" charset="0"/>
              </a:rPr>
              <a:t>1 à 2 glazen </a:t>
            </a:r>
            <a:r>
              <a:rPr lang="nl-NL" sz="1600">
                <a:solidFill>
                  <a:schemeClr val="tx2"/>
                </a:solidFill>
                <a:latin typeface="Open Sans" panose="020B0606030504020204" pitchFamily="34" charset="0"/>
                <a:ea typeface="Open Sans" panose="020B0606030504020204" pitchFamily="34" charset="0"/>
                <a:cs typeface="Open Sans" panose="020B0606030504020204" pitchFamily="34" charset="0"/>
              </a:rPr>
              <a:t>water per dag drinken?</a:t>
            </a:r>
          </a:p>
        </p:txBody>
      </p:sp>
      <p:pic>
        <p:nvPicPr>
          <p:cNvPr id="11" name="Afbeelding 10">
            <a:extLst>
              <a:ext uri="{FF2B5EF4-FFF2-40B4-BE49-F238E27FC236}">
                <a16:creationId xmlns:a16="http://schemas.microsoft.com/office/drawing/2014/main" id="{1B049F78-9EFF-DDD4-C18C-F83E341EF7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71809" y="4085673"/>
            <a:ext cx="3600089" cy="1873830"/>
          </a:xfrm>
          <a:prstGeom prst="rect">
            <a:avLst/>
          </a:prstGeom>
        </p:spPr>
      </p:pic>
      <p:sp>
        <p:nvSpPr>
          <p:cNvPr id="12" name="Tekstvak 11">
            <a:extLst>
              <a:ext uri="{FF2B5EF4-FFF2-40B4-BE49-F238E27FC236}">
                <a16:creationId xmlns:a16="http://schemas.microsoft.com/office/drawing/2014/main" id="{35420E9A-CE95-818E-CB76-6DBE01D9EAAA}"/>
              </a:ext>
            </a:extLst>
          </p:cNvPr>
          <p:cNvSpPr txBox="1"/>
          <p:nvPr/>
        </p:nvSpPr>
        <p:spPr>
          <a:xfrm>
            <a:off x="480471" y="4511187"/>
            <a:ext cx="3158275" cy="830997"/>
          </a:xfrm>
          <a:prstGeom prst="rect">
            <a:avLst/>
          </a:prstGeom>
          <a:noFill/>
        </p:spPr>
        <p:txBody>
          <a:bodyPr wrap="square" rtlCol="0">
            <a:spAutoFit/>
          </a:bodyPr>
          <a:lstStyle/>
          <a:p>
            <a:r>
              <a:rPr lang="nl-NL" sz="1600">
                <a:solidFill>
                  <a:schemeClr val="tx2"/>
                </a:solidFill>
                <a:latin typeface="Open Sans" panose="020B0606030504020204" pitchFamily="34" charset="0"/>
                <a:ea typeface="Open Sans" panose="020B0606030504020204" pitchFamily="34" charset="0"/>
                <a:cs typeface="Open Sans" panose="020B0606030504020204" pitchFamily="34" charset="0"/>
              </a:rPr>
              <a:t>Wist je dat Nederlanders gemiddeld per persoon per dag </a:t>
            </a:r>
            <a:r>
              <a:rPr lang="nl-NL" sz="1600" b="1">
                <a:solidFill>
                  <a:schemeClr val="tx2"/>
                </a:solidFill>
                <a:latin typeface="Open Sans" panose="020B0606030504020204" pitchFamily="34" charset="0"/>
                <a:ea typeface="Open Sans" panose="020B0606030504020204" pitchFamily="34" charset="0"/>
                <a:cs typeface="Open Sans" panose="020B0606030504020204" pitchFamily="34" charset="0"/>
              </a:rPr>
              <a:t>128 liter </a:t>
            </a:r>
            <a:r>
              <a:rPr lang="nl-NL" sz="1600">
                <a:solidFill>
                  <a:schemeClr val="tx2"/>
                </a:solidFill>
                <a:latin typeface="Open Sans" panose="020B0606030504020204" pitchFamily="34" charset="0"/>
                <a:ea typeface="Open Sans" panose="020B0606030504020204" pitchFamily="34" charset="0"/>
                <a:cs typeface="Open Sans" panose="020B0606030504020204" pitchFamily="34" charset="0"/>
              </a:rPr>
              <a:t>water gebruiken?</a:t>
            </a:r>
          </a:p>
        </p:txBody>
      </p:sp>
      <p:pic>
        <p:nvPicPr>
          <p:cNvPr id="17" name="Afbeelding 16">
            <a:extLst>
              <a:ext uri="{FF2B5EF4-FFF2-40B4-BE49-F238E27FC236}">
                <a16:creationId xmlns:a16="http://schemas.microsoft.com/office/drawing/2014/main" id="{8FEE087F-2D45-08AA-00A8-2AE6FD011A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28991" y="5030246"/>
            <a:ext cx="7441680" cy="1244980"/>
          </a:xfrm>
          <a:prstGeom prst="rect">
            <a:avLst/>
          </a:prstGeom>
        </p:spPr>
      </p:pic>
      <p:sp>
        <p:nvSpPr>
          <p:cNvPr id="16" name="Tekstvak 15">
            <a:extLst>
              <a:ext uri="{FF2B5EF4-FFF2-40B4-BE49-F238E27FC236}">
                <a16:creationId xmlns:a16="http://schemas.microsoft.com/office/drawing/2014/main" id="{678AD797-646F-A375-0452-D671B9AD9969}"/>
              </a:ext>
            </a:extLst>
          </p:cNvPr>
          <p:cNvSpPr txBox="1"/>
          <p:nvPr/>
        </p:nvSpPr>
        <p:spPr>
          <a:xfrm rot="-120000">
            <a:off x="3283711" y="5455218"/>
            <a:ext cx="6532240" cy="338554"/>
          </a:xfrm>
          <a:prstGeom prst="rect">
            <a:avLst/>
          </a:prstGeom>
          <a:noFill/>
        </p:spPr>
        <p:txBody>
          <a:bodyPr wrap="square" rtlCol="0">
            <a:spAutoFit/>
          </a:bodyPr>
          <a:lstStyle/>
          <a:p>
            <a:r>
              <a:rPr lang="nl-NL" sz="1600" b="1">
                <a:solidFill>
                  <a:schemeClr val="tx2"/>
                </a:solidFill>
                <a:latin typeface="Open Sans" panose="020B0606030504020204" pitchFamily="34" charset="0"/>
                <a:ea typeface="Open Sans" panose="020B0606030504020204" pitchFamily="34" charset="0"/>
                <a:cs typeface="Open Sans" panose="020B0606030504020204" pitchFamily="34" charset="0"/>
              </a:rPr>
              <a:t>KRAANWATER ALS DUURZAME EN GEZONDE DORSTLESSER!</a:t>
            </a:r>
          </a:p>
        </p:txBody>
      </p:sp>
    </p:spTree>
    <p:extLst>
      <p:ext uri="{BB962C8B-B14F-4D97-AF65-F5344CB8AC3E}">
        <p14:creationId xmlns:p14="http://schemas.microsoft.com/office/powerpoint/2010/main" val="330713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p:txBody>
          <a:bodyPr anchor="t" anchorCtr="0">
            <a:noAutofit/>
          </a:bodyPr>
          <a:lstStyle/>
          <a:p>
            <a:r>
              <a:rPr lang="nl-NL">
                <a:ea typeface="Open Sans" panose="020B0606030504020204" pitchFamily="34" charset="0"/>
                <a:cs typeface="Open Sans" panose="020B0606030504020204" pitchFamily="34" charset="0"/>
              </a:rPr>
              <a:t>Waarom </a:t>
            </a:r>
            <a:r>
              <a:rPr lang="nl-NL">
                <a:solidFill>
                  <a:schemeClr val="accent1"/>
                </a:solidFill>
                <a:ea typeface="Open Sans" panose="020B0606030504020204" pitchFamily="34" charset="0"/>
                <a:cs typeface="Open Sans" panose="020B0606030504020204" pitchFamily="34" charset="0"/>
              </a:rPr>
              <a:t>kraanwater </a:t>
            </a:r>
            <a:r>
              <a:rPr lang="nl-NL">
                <a:ea typeface="Open Sans" panose="020B0606030504020204" pitchFamily="34" charset="0"/>
                <a:cs typeface="Open Sans" panose="020B0606030504020204" pitchFamily="34" charset="0"/>
              </a:rPr>
              <a:t>drinken?</a:t>
            </a:r>
          </a:p>
        </p:txBody>
      </p:sp>
      <p:pic>
        <p:nvPicPr>
          <p:cNvPr id="7" name="Tijdelijke aanduiding voor afbeelding 6">
            <a:extLst>
              <a:ext uri="{FF2B5EF4-FFF2-40B4-BE49-F238E27FC236}">
                <a16:creationId xmlns:a16="http://schemas.microsoft.com/office/drawing/2014/main" id="{11281F6A-528C-83C8-0CC9-947EA1D0785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112" b="24129"/>
          <a:stretch/>
        </p:blipFill>
        <p:spPr>
          <a:xfrm>
            <a:off x="7611" y="-15512"/>
            <a:ext cx="3926735" cy="2170883"/>
          </a:xfrm>
        </p:spPr>
      </p:pic>
      <p:sp>
        <p:nvSpPr>
          <p:cNvPr id="3" name="Tijdelijke aanduiding voor inhoud 2">
            <a:extLst>
              <a:ext uri="{FF2B5EF4-FFF2-40B4-BE49-F238E27FC236}">
                <a16:creationId xmlns:a16="http://schemas.microsoft.com/office/drawing/2014/main" id="{ED3733AA-6291-BF42-825D-7B063462E565}"/>
              </a:ext>
            </a:extLst>
          </p:cNvPr>
          <p:cNvSpPr>
            <a:spLocks noGrp="1"/>
          </p:cNvSpPr>
          <p:nvPr>
            <p:ph type="body" sz="quarter" idx="14"/>
          </p:nvPr>
        </p:nvSpPr>
        <p:spPr/>
        <p:txBody>
          <a:bodyPr anchor="t" anchorCtr="0">
            <a:noAutofit/>
          </a:bodyPr>
          <a:lstStyle/>
          <a:p>
            <a:pPr marL="342900" indent="-342900">
              <a:buFont typeface="+mj-lt"/>
              <a:buAutoNum type="arabicPeriod"/>
            </a:pPr>
            <a:r>
              <a:rPr lang="nl-NL">
                <a:ea typeface="Open Sans" panose="020B0606030504020204" pitchFamily="34" charset="0"/>
                <a:cs typeface="Open Sans" panose="020B0606030504020204" pitchFamily="34" charset="0"/>
              </a:rPr>
              <a:t>Meer dan de helft van je lichaam bestaat uit water. Door te ademen, plassen en te zweten verlies je ook weer een deel daarvan. Daarom is het belangrijk om dat water weer aan te vullen.</a:t>
            </a:r>
          </a:p>
          <a:p>
            <a:pPr marL="342900" indent="-342900">
              <a:buFont typeface="+mj-lt"/>
              <a:buAutoNum type="arabicPeriod"/>
            </a:pPr>
            <a:r>
              <a:rPr lang="nl-NL">
                <a:ea typeface="Open Sans" panose="020B0606030504020204" pitchFamily="34" charset="0"/>
                <a:cs typeface="Open Sans" panose="020B0606030504020204" pitchFamily="34" charset="0"/>
              </a:rPr>
              <a:t>Water helpt om de voedingsstoffen uit je eten naar de juiste plek in je lichaam te brengen. Ook helpt water om afvalstoffen af te voeren.</a:t>
            </a:r>
          </a:p>
          <a:p>
            <a:pPr marL="342900" indent="-342900">
              <a:buFont typeface="+mj-lt"/>
              <a:buAutoNum type="arabicPeriod"/>
            </a:pPr>
            <a:r>
              <a:rPr lang="nl-NL">
                <a:ea typeface="Open Sans" panose="020B0606030504020204" pitchFamily="34" charset="0"/>
                <a:cs typeface="Open Sans" panose="020B0606030504020204" pitchFamily="34" charset="0"/>
              </a:rPr>
              <a:t>Water draagt bij aan een goede stofwisseling. Water zorgt ervoor dat je organen goed werken en helpt om je lichaamstemperatuur op peil te houden. </a:t>
            </a:r>
          </a:p>
          <a:p>
            <a:pPr marL="342900" indent="-342900">
              <a:buFont typeface="+mj-lt"/>
              <a:buAutoNum type="arabicPeriod"/>
            </a:pPr>
            <a:r>
              <a:rPr lang="nl-NL">
                <a:ea typeface="Open Sans" panose="020B0606030504020204" pitchFamily="34" charset="0"/>
                <a:cs typeface="Open Sans" panose="020B0606030504020204" pitchFamily="34" charset="0"/>
              </a:rPr>
              <a:t>Er zitten geen slechte stoffen in water, dus geen suiker of kleur- en smaakstoffen. Je wordt er niet dik van en je krijgt er geen gaatjes van in je tanden. </a:t>
            </a:r>
          </a:p>
        </p:txBody>
      </p:sp>
      <p:pic>
        <p:nvPicPr>
          <p:cNvPr id="14" name="Tijdelijke aanduiding voor afbeelding 13">
            <a:extLst>
              <a:ext uri="{FF2B5EF4-FFF2-40B4-BE49-F238E27FC236}">
                <a16:creationId xmlns:a16="http://schemas.microsoft.com/office/drawing/2014/main" id="{59B83721-7066-F2F3-E720-FCA3B1043C6F}"/>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8529" b="8529"/>
          <a:stretch/>
        </p:blipFill>
        <p:spPr/>
      </p:pic>
      <p:pic>
        <p:nvPicPr>
          <p:cNvPr id="12" name="Tijdelijke aanduiding voor afbeelding 11" descr="Afbeelding met Sanitair armatuur, brandkraan, persoon, overdekt&#10;&#10;Automatisch gegenereerde beschrijving">
            <a:extLst>
              <a:ext uri="{FF2B5EF4-FFF2-40B4-BE49-F238E27FC236}">
                <a16:creationId xmlns:a16="http://schemas.microsoft.com/office/drawing/2014/main" id="{A21D3FC0-8FA9-95EA-19AB-375E9600B364}"/>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8533" b="8533"/>
          <a:stretch/>
        </p:blipFill>
        <p:spPr/>
      </p:pic>
    </p:spTree>
    <p:extLst>
      <p:ext uri="{BB962C8B-B14F-4D97-AF65-F5344CB8AC3E}">
        <p14:creationId xmlns:p14="http://schemas.microsoft.com/office/powerpoint/2010/main" val="3200449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32AFE6E2-0075-1C31-7F59-674A61F624D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049" r="2076"/>
          <a:stretch/>
        </p:blipFill>
        <p:spPr>
          <a:xfrm>
            <a:off x="0" y="0"/>
            <a:ext cx="4824248" cy="6870541"/>
          </a:xfrm>
        </p:spPr>
      </p:pic>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p:txBody>
          <a:bodyPr anchor="t" anchorCtr="0">
            <a:noAutofit/>
          </a:bodyPr>
          <a:lstStyle/>
          <a:p>
            <a:r>
              <a:rPr lang="nl-NL" sz="3600"/>
              <a:t>Waarom slim omgaan met kraanwater?</a:t>
            </a:r>
          </a:p>
        </p:txBody>
      </p:sp>
      <p:sp>
        <p:nvSpPr>
          <p:cNvPr id="3" name="Tijdelijke aanduiding voor inhoud 2">
            <a:extLst>
              <a:ext uri="{FF2B5EF4-FFF2-40B4-BE49-F238E27FC236}">
                <a16:creationId xmlns:a16="http://schemas.microsoft.com/office/drawing/2014/main" id="{ED3733AA-6291-BF42-825D-7B063462E565}"/>
              </a:ext>
            </a:extLst>
          </p:cNvPr>
          <p:cNvSpPr>
            <a:spLocks noGrp="1"/>
          </p:cNvSpPr>
          <p:nvPr>
            <p:ph idx="1"/>
          </p:nvPr>
        </p:nvSpPr>
        <p:spPr/>
        <p:txBody>
          <a:bodyPr anchor="t" anchorCtr="0">
            <a:normAutofit/>
          </a:bodyPr>
          <a:lstStyle/>
          <a:p>
            <a:pPr>
              <a:buFont typeface="+mj-lt"/>
              <a:buAutoNum type="arabicPeriod"/>
            </a:pPr>
            <a:r>
              <a:rPr lang="nl-NL" sz="1600" kern="100" dirty="0">
                <a:latin typeface="Open Sans"/>
                <a:ea typeface="Open Sans"/>
                <a:cs typeface="Open Sans"/>
              </a:rPr>
              <a:t>Er wonen steeds meer mensen in Nederland. Die hebben allemaal </a:t>
            </a:r>
            <a:r>
              <a:rPr lang="nl-NL" sz="1600" kern="100" dirty="0">
                <a:solidFill>
                  <a:schemeClr val="accent1"/>
                </a:solidFill>
                <a:latin typeface="Open Sans"/>
                <a:ea typeface="Open Sans"/>
                <a:cs typeface="Open Sans"/>
              </a:rPr>
              <a:t>kraanwater</a:t>
            </a:r>
            <a:r>
              <a:rPr lang="nl-NL" sz="1600" kern="100" dirty="0">
                <a:latin typeface="Open Sans"/>
                <a:ea typeface="Open Sans"/>
                <a:cs typeface="Open Sans"/>
              </a:rPr>
              <a:t> nodig.</a:t>
            </a:r>
            <a:r>
              <a:rPr lang="nl-NL" kern="100" dirty="0">
                <a:latin typeface="Open Sans"/>
                <a:ea typeface="Open Sans"/>
                <a:cs typeface="Open Sans"/>
              </a:rPr>
              <a:t> </a:t>
            </a:r>
            <a:endParaRPr lang="nl-NL" sz="1600" kern="100" dirty="0">
              <a:ea typeface="Open Sans" panose="020B0606030504020204" pitchFamily="34" charset="0"/>
              <a:cs typeface="Open Sans" panose="020B0606030504020204" pitchFamily="34" charset="0"/>
            </a:endParaRPr>
          </a:p>
          <a:p>
            <a:pPr>
              <a:lnSpc>
                <a:spcPct val="100000"/>
              </a:lnSpc>
              <a:buFont typeface="+mj-lt"/>
              <a:buAutoNum type="arabicPeriod"/>
            </a:pPr>
            <a:r>
              <a:rPr lang="nl-NL" sz="1600" dirty="0">
                <a:effectLst/>
                <a:latin typeface="Open Sans"/>
                <a:ea typeface="Open Sans"/>
                <a:cs typeface="Open Sans"/>
              </a:rPr>
              <a:t>De meeste mensen gebruiken wel 128 liter kraanwater op één dag.</a:t>
            </a:r>
          </a:p>
          <a:p>
            <a:pPr>
              <a:buFont typeface="+mj-lt"/>
              <a:buAutoNum type="arabicPeriod"/>
            </a:pPr>
            <a:r>
              <a:rPr lang="nl-NL" sz="1600" dirty="0">
                <a:latin typeface="Open Sans"/>
                <a:ea typeface="Open Sans"/>
                <a:cs typeface="Open Sans"/>
              </a:rPr>
              <a:t>De</a:t>
            </a:r>
            <a:r>
              <a:rPr lang="nl-NL" sz="1600" dirty="0">
                <a:effectLst/>
                <a:latin typeface="Open Sans"/>
                <a:ea typeface="Open Sans"/>
                <a:cs typeface="Open Sans"/>
              </a:rPr>
              <a:t> regering wil dat we in 2035 nog maar 100 liter </a:t>
            </a:r>
            <a:r>
              <a:rPr lang="nl-NL" dirty="0">
                <a:latin typeface="Open Sans"/>
                <a:ea typeface="Open Sans"/>
                <a:cs typeface="Open Sans"/>
              </a:rPr>
              <a:t>kraanwater per</a:t>
            </a:r>
            <a:r>
              <a:rPr lang="nl-NL" sz="1600" dirty="0">
                <a:effectLst/>
                <a:latin typeface="Open Sans"/>
                <a:ea typeface="Open Sans"/>
                <a:cs typeface="Open Sans"/>
              </a:rPr>
              <a:t> dag gebruiken. Dat is dus elke dag 28 liter minder dan nu.</a:t>
            </a:r>
          </a:p>
          <a:p>
            <a:pPr>
              <a:buFont typeface="+mj-lt"/>
              <a:buAutoNum type="arabicPeriod"/>
            </a:pPr>
            <a:r>
              <a:rPr lang="nl-NL" sz="1600" dirty="0">
                <a:effectLst/>
                <a:latin typeface="Open Sans"/>
                <a:ea typeface="Open Sans"/>
                <a:cs typeface="Open Sans"/>
              </a:rPr>
              <a:t>Door klimaatverandering</a:t>
            </a:r>
            <a:r>
              <a:rPr lang="nl-NL" sz="1600" kern="100" dirty="0">
                <a:effectLst/>
                <a:latin typeface="Open Sans"/>
                <a:ea typeface="Open Sans"/>
                <a:cs typeface="Open Sans"/>
              </a:rPr>
              <a:t> zakt onder de grond én in meren en rivieren het waterpeil en wordt het steeds moeilijker om genoeg </a:t>
            </a:r>
            <a:r>
              <a:rPr lang="nl-NL" sz="1600" kern="100" dirty="0">
                <a:solidFill>
                  <a:schemeClr val="accent1"/>
                </a:solidFill>
                <a:effectLst/>
                <a:latin typeface="Open Sans"/>
                <a:ea typeface="Open Sans"/>
                <a:cs typeface="Open Sans"/>
              </a:rPr>
              <a:t>kraanwater</a:t>
            </a:r>
            <a:r>
              <a:rPr lang="nl-NL" sz="1600" kern="100" dirty="0">
                <a:effectLst/>
                <a:latin typeface="Open Sans"/>
                <a:ea typeface="Open Sans"/>
                <a:cs typeface="Open Sans"/>
              </a:rPr>
              <a:t> te maken.</a:t>
            </a:r>
            <a:r>
              <a:rPr lang="nl-NL" kern="100" dirty="0">
                <a:latin typeface="Open Sans"/>
                <a:ea typeface="Open Sans"/>
                <a:cs typeface="Open Sans"/>
              </a:rPr>
              <a:t> </a:t>
            </a:r>
            <a:endParaRPr lang="nl-NL" sz="160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0114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96505B0-5064-5562-AF41-829B5BCCFD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97328" y="398156"/>
            <a:ext cx="6355421" cy="1063251"/>
          </a:xfrm>
          <a:prstGeom prst="rect">
            <a:avLst/>
          </a:prstGeom>
        </p:spPr>
      </p:pic>
      <p:sp>
        <p:nvSpPr>
          <p:cNvPr id="4" name="Titel 3">
            <a:extLst>
              <a:ext uri="{FF2B5EF4-FFF2-40B4-BE49-F238E27FC236}">
                <a16:creationId xmlns:a16="http://schemas.microsoft.com/office/drawing/2014/main" id="{76B7286B-A4C7-A81C-E86B-794D44E1285E}"/>
              </a:ext>
            </a:extLst>
          </p:cNvPr>
          <p:cNvSpPr>
            <a:spLocks noGrp="1"/>
          </p:cNvSpPr>
          <p:nvPr>
            <p:ph type="title"/>
          </p:nvPr>
        </p:nvSpPr>
        <p:spPr>
          <a:xfrm>
            <a:off x="5575412" y="1585415"/>
            <a:ext cx="5778388" cy="1313923"/>
          </a:xfrm>
        </p:spPr>
        <p:txBody>
          <a:bodyPr>
            <a:normAutofit/>
          </a:bodyPr>
          <a:lstStyle/>
          <a:p>
            <a:r>
              <a:rPr lang="nl-NL" sz="3600"/>
              <a:t>Wat is Nationale </a:t>
            </a:r>
            <a:r>
              <a:rPr lang="nl-NL" sz="3600" err="1"/>
              <a:t>Kraanwaterdag</a:t>
            </a:r>
            <a:r>
              <a:rPr lang="nl-NL" sz="3600"/>
              <a:t>?</a:t>
            </a:r>
          </a:p>
        </p:txBody>
      </p:sp>
      <p:sp>
        <p:nvSpPr>
          <p:cNvPr id="7" name="Tijdelijke aanduiding voor tekst 6">
            <a:extLst>
              <a:ext uri="{FF2B5EF4-FFF2-40B4-BE49-F238E27FC236}">
                <a16:creationId xmlns:a16="http://schemas.microsoft.com/office/drawing/2014/main" id="{B0638182-8CE5-A130-4D24-70C5119B12B9}"/>
              </a:ext>
            </a:extLst>
          </p:cNvPr>
          <p:cNvSpPr>
            <a:spLocks noGrp="1"/>
          </p:cNvSpPr>
          <p:nvPr>
            <p:ph idx="1"/>
          </p:nvPr>
        </p:nvSpPr>
        <p:spPr>
          <a:xfrm>
            <a:off x="5575411" y="2899338"/>
            <a:ext cx="6088053" cy="2742705"/>
          </a:xfrm>
          <a:noFill/>
        </p:spPr>
        <p:txBody>
          <a:bodyPr>
            <a:normAutofit/>
          </a:bodyPr>
          <a:lstStyle/>
          <a:p>
            <a:pPr marL="0" indent="0">
              <a:lnSpc>
                <a:spcPct val="150000"/>
              </a:lnSpc>
              <a:buNone/>
            </a:pP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Nationale dag </a:t>
            </a:r>
            <a:r>
              <a:rPr lang="nl-NL" dirty="0"/>
              <a:t>die in </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het teken staat van kraanwater en wordt georganiseerd door de tien Nederlandse drinkwaterbedrijven.</a:t>
            </a:r>
          </a:p>
          <a:p>
            <a:pPr marL="0" indent="0">
              <a:lnSpc>
                <a:spcPct val="150000"/>
              </a:lnSpc>
              <a:buNone/>
            </a:pP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Scholen die meedoen krijgen gratis educatieve materialen. </a:t>
            </a:r>
          </a:p>
          <a:p>
            <a:pPr marL="0" indent="0">
              <a:lnSpc>
                <a:spcPct val="150000"/>
              </a:lnSpc>
              <a:buNone/>
            </a:pPr>
            <a:r>
              <a:rPr lang="nl-NL" sz="1600" dirty="0" err="1">
                <a:solidFill>
                  <a:schemeClr val="tx2"/>
                </a:solidFill>
                <a:latin typeface="Open Sans" panose="020B0606030504020204" pitchFamily="34" charset="0"/>
                <a:ea typeface="Open Sans" panose="020B0606030504020204" pitchFamily="34" charset="0"/>
                <a:cs typeface="Open Sans" panose="020B0606030504020204" pitchFamily="34" charset="0"/>
              </a:rPr>
              <a:t>Oa</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nl-NL" sz="1600" dirty="0" err="1">
                <a:solidFill>
                  <a:schemeClr val="tx2"/>
                </a:solidFill>
                <a:latin typeface="Open Sans" panose="020B0606030504020204" pitchFamily="34" charset="0"/>
                <a:ea typeface="Open Sans" panose="020B0606030504020204" pitchFamily="34" charset="0"/>
                <a:cs typeface="Open Sans" panose="020B0606030504020204" pitchFamily="34" charset="0"/>
              </a:rPr>
              <a:t>Kraanwaterdagposter</a:t>
            </a:r>
            <a:r>
              <a:rPr lang="nl-NL" dirty="0"/>
              <a:t>, </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een handleiding, </a:t>
            </a:r>
            <a:r>
              <a:rPr lang="nl-NL" dirty="0"/>
              <a:t>interactieve praatplaten, </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video, digitale quiz, proefjes, leuke knutselvlogs en nog veel meer. </a:t>
            </a:r>
            <a:endParaRPr lang="nl-NL" dirty="0"/>
          </a:p>
        </p:txBody>
      </p:sp>
      <p:sp>
        <p:nvSpPr>
          <p:cNvPr id="11" name="Tekstvak 10">
            <a:extLst>
              <a:ext uri="{FF2B5EF4-FFF2-40B4-BE49-F238E27FC236}">
                <a16:creationId xmlns:a16="http://schemas.microsoft.com/office/drawing/2014/main" id="{1DF55BCE-9186-1F46-EF94-4882DD055290}"/>
              </a:ext>
            </a:extLst>
          </p:cNvPr>
          <p:cNvSpPr txBox="1"/>
          <p:nvPr/>
        </p:nvSpPr>
        <p:spPr>
          <a:xfrm rot="21480000">
            <a:off x="4883814" y="729661"/>
            <a:ext cx="5397700" cy="369332"/>
          </a:xfrm>
          <a:prstGeom prst="rect">
            <a:avLst/>
          </a:prstGeom>
          <a:noFill/>
        </p:spPr>
        <p:txBody>
          <a:bodyPr wrap="square" rtlCol="0">
            <a:spAutoFit/>
          </a:bodyPr>
          <a:lstStyle/>
          <a:p>
            <a:r>
              <a:rPr lang="nl-NL" b="1" dirty="0">
                <a:solidFill>
                  <a:schemeClr val="tx2"/>
                </a:solidFill>
                <a:latin typeface="Open Sans" panose="020B0606030504020204" pitchFamily="34" charset="0"/>
                <a:ea typeface="Open Sans" panose="020B0606030504020204" pitchFamily="34" charset="0"/>
                <a:cs typeface="Open Sans" panose="020B0606030504020204" pitchFamily="34" charset="0"/>
              </a:rPr>
              <a:t>DIT JAAR OP WOENSDAG 24 SEPTEMBER 2025</a:t>
            </a:r>
          </a:p>
        </p:txBody>
      </p:sp>
      <p:pic>
        <p:nvPicPr>
          <p:cNvPr id="12" name="Tijdelijke aanduiding voor afbeelding 11" descr="Afbeelding met kleding, persoon, buitenshuis, jasje&#10;&#10;Automatisch gegenereerde beschrijving">
            <a:extLst>
              <a:ext uri="{FF2B5EF4-FFF2-40B4-BE49-F238E27FC236}">
                <a16:creationId xmlns:a16="http://schemas.microsoft.com/office/drawing/2014/main" id="{FC0C83AF-A6A6-FE2E-AD4D-4E19B1EC19CC}"/>
              </a:ext>
            </a:extLst>
          </p:cNvPr>
          <p:cNvPicPr>
            <a:picLocks noGrp="1" noChangeAspect="1"/>
          </p:cNvPicPr>
          <p:nvPr>
            <p:ph type="pic" sz="quarter" idx="13"/>
          </p:nvPr>
        </p:nvPicPr>
        <p:blipFill rotWithShape="1">
          <a:blip r:embed="rId3"/>
          <a:srcRect l="53170" t="7834" r="9407" b="7834"/>
          <a:stretch/>
        </p:blipFill>
        <p:spPr>
          <a:xfrm>
            <a:off x="14288" y="-952"/>
            <a:ext cx="4573972" cy="6871251"/>
          </a:xfrm>
        </p:spPr>
      </p:pic>
      <p:pic>
        <p:nvPicPr>
          <p:cNvPr id="6" name="Afbeelding 5" descr="Afbeelding met tekst, logo, Lettertype, Merk&#10;&#10;Door AI gegenereerde inhoud is mogelijk onjuist.">
            <a:extLst>
              <a:ext uri="{FF2B5EF4-FFF2-40B4-BE49-F238E27FC236}">
                <a16:creationId xmlns:a16="http://schemas.microsoft.com/office/drawing/2014/main" id="{8146FAE4-A979-DE3A-FCB7-FBF906AD2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4795" y="236394"/>
            <a:ext cx="1766448" cy="1766448"/>
          </a:xfrm>
          <a:prstGeom prst="rect">
            <a:avLst/>
          </a:prstGeom>
        </p:spPr>
      </p:pic>
    </p:spTree>
    <p:extLst>
      <p:ext uri="{BB962C8B-B14F-4D97-AF65-F5344CB8AC3E}">
        <p14:creationId xmlns:p14="http://schemas.microsoft.com/office/powerpoint/2010/main" val="2422048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DC6-303D-85D3-6CEA-D591852BB2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CDBC75-D820-3F11-0E82-61958A280A8E}"/>
              </a:ext>
            </a:extLst>
          </p:cNvPr>
          <p:cNvSpPr>
            <a:spLocks noGrp="1"/>
          </p:cNvSpPr>
          <p:nvPr>
            <p:ph type="title"/>
          </p:nvPr>
        </p:nvSpPr>
        <p:spPr/>
        <p:txBody>
          <a:bodyPr>
            <a:noAutofit/>
          </a:bodyPr>
          <a:lstStyle/>
          <a:p>
            <a:pPr algn="ctr"/>
            <a:r>
              <a:rPr lang="nl-NL" sz="3600"/>
              <a:t>Hoe zag </a:t>
            </a:r>
            <a:r>
              <a:rPr lang="nl-NL" sz="3600" err="1"/>
              <a:t>Kraanwaterdag</a:t>
            </a:r>
            <a:r>
              <a:rPr lang="nl-NL" sz="3600"/>
              <a:t> er vorig jaar uit?</a:t>
            </a:r>
          </a:p>
        </p:txBody>
      </p:sp>
      <p:pic>
        <p:nvPicPr>
          <p:cNvPr id="3" name="Onlinemedia 2" title="Aftermovie regionale opening Nationale Kraanwaterdag 2024 - WML - Roermond">
            <a:hlinkClick r:id="" action="ppaction://media"/>
            <a:extLst>
              <a:ext uri="{FF2B5EF4-FFF2-40B4-BE49-F238E27FC236}">
                <a16:creationId xmlns:a16="http://schemas.microsoft.com/office/drawing/2014/main" id="{E5B415B2-A5FF-0DCE-991F-2124C83EA43C}"/>
              </a:ext>
            </a:extLst>
          </p:cNvPr>
          <p:cNvPicPr>
            <a:picLocks noRot="1" noChangeAspect="1"/>
          </p:cNvPicPr>
          <p:nvPr>
            <a:videoFile r:link="rId1"/>
          </p:nvPr>
        </p:nvPicPr>
        <p:blipFill>
          <a:blip r:embed="rId3"/>
          <a:stretch>
            <a:fillRect/>
          </a:stretch>
        </p:blipFill>
        <p:spPr>
          <a:xfrm>
            <a:off x="3059339" y="2590800"/>
            <a:ext cx="5707420" cy="3222171"/>
          </a:xfrm>
          <a:prstGeom prst="rect">
            <a:avLst/>
          </a:prstGeom>
        </p:spPr>
      </p:pic>
    </p:spTree>
    <p:extLst>
      <p:ext uri="{BB962C8B-B14F-4D97-AF65-F5344CB8AC3E}">
        <p14:creationId xmlns:p14="http://schemas.microsoft.com/office/powerpoint/2010/main" val="183713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F194B-D2B0-2612-402A-74B1C7A8265F}"/>
              </a:ext>
            </a:extLst>
          </p:cNvPr>
          <p:cNvSpPr>
            <a:spLocks noGrp="1"/>
          </p:cNvSpPr>
          <p:nvPr>
            <p:ph type="title"/>
          </p:nvPr>
        </p:nvSpPr>
        <p:spPr/>
        <p:txBody>
          <a:bodyPr/>
          <a:lstStyle/>
          <a:p>
            <a:r>
              <a:rPr lang="nl-NL"/>
              <a:t>Hoe ziet een </a:t>
            </a:r>
            <a:r>
              <a:rPr lang="nl-NL" err="1"/>
              <a:t>Kraanwaterdagles</a:t>
            </a:r>
            <a:r>
              <a:rPr lang="nl-NL"/>
              <a:t> eruit?</a:t>
            </a:r>
          </a:p>
        </p:txBody>
      </p:sp>
      <p:sp>
        <p:nvSpPr>
          <p:cNvPr id="4" name="Tijdelijke aanduiding voor tekst 3">
            <a:extLst>
              <a:ext uri="{FF2B5EF4-FFF2-40B4-BE49-F238E27FC236}">
                <a16:creationId xmlns:a16="http://schemas.microsoft.com/office/drawing/2014/main" id="{0E69B46B-5DE8-A20A-9623-C2E337EBB0D2}"/>
              </a:ext>
            </a:extLst>
          </p:cNvPr>
          <p:cNvSpPr>
            <a:spLocks noGrp="1"/>
          </p:cNvSpPr>
          <p:nvPr>
            <p:ph type="body" sz="quarter" idx="14"/>
          </p:nvPr>
        </p:nvSpPr>
        <p:spPr/>
        <p:txBody>
          <a:bodyPr>
            <a:normAutofit/>
          </a:bodyPr>
          <a:lstStyle/>
          <a:p>
            <a:r>
              <a:rPr lang="nl-NL" sz="1600">
                <a:latin typeface="Open Sans" panose="020B0606030504020204" pitchFamily="34" charset="0"/>
                <a:ea typeface="Open Sans" panose="020B0606030504020204" pitchFamily="34" charset="0"/>
                <a:cs typeface="Open Sans" panose="020B0606030504020204" pitchFamily="34" charset="0"/>
              </a:rPr>
              <a:t>Met korte activiteiten ontdekken kinderen van groep 1 t/m 8 waarom </a:t>
            </a:r>
            <a:r>
              <a:rPr lang="nl-NL" sz="1600">
                <a:solidFill>
                  <a:schemeClr val="accent1"/>
                </a:solidFill>
                <a:latin typeface="Open Sans" panose="020B0606030504020204" pitchFamily="34" charset="0"/>
                <a:ea typeface="Open Sans" panose="020B0606030504020204" pitchFamily="34" charset="0"/>
                <a:cs typeface="Open Sans" panose="020B0606030504020204" pitchFamily="34" charset="0"/>
              </a:rPr>
              <a:t>kraanwater</a:t>
            </a:r>
            <a:r>
              <a:rPr lang="nl-NL" sz="1600">
                <a:latin typeface="Open Sans" panose="020B0606030504020204" pitchFamily="34" charset="0"/>
                <a:ea typeface="Open Sans" panose="020B0606030504020204" pitchFamily="34" charset="0"/>
                <a:cs typeface="Open Sans" panose="020B0606030504020204" pitchFamily="34" charset="0"/>
              </a:rPr>
              <a:t> een gezonde en duurzame dorstlesser is. </a:t>
            </a:r>
          </a:p>
          <a:p>
            <a:r>
              <a:rPr lang="nl-NL" sz="1600">
                <a:latin typeface="Open Sans" panose="020B0606030504020204" pitchFamily="34" charset="0"/>
                <a:ea typeface="Open Sans" panose="020B0606030504020204" pitchFamily="34" charset="0"/>
                <a:cs typeface="Open Sans" panose="020B0606030504020204" pitchFamily="34" charset="0"/>
              </a:rPr>
              <a:t>Materialen zijn er op drie niveaus: groep 1-3, groep 4-6 en groep 7-8. </a:t>
            </a:r>
          </a:p>
          <a:p>
            <a:r>
              <a:rPr lang="nl-NL" sz="1600">
                <a:latin typeface="Open Sans" panose="020B0606030504020204" pitchFamily="34" charset="0"/>
                <a:ea typeface="Open Sans" panose="020B0606030504020204" pitchFamily="34" charset="0"/>
                <a:cs typeface="Open Sans" panose="020B0606030504020204" pitchFamily="34" charset="0"/>
              </a:rPr>
              <a:t>Een les duurt 1 à 1,5 uur, afhankelijk van de gekozen onderdelen.</a:t>
            </a:r>
          </a:p>
        </p:txBody>
      </p:sp>
      <p:pic>
        <p:nvPicPr>
          <p:cNvPr id="15" name="Tijdelijke aanduiding voor afbeelding 14">
            <a:extLst>
              <a:ext uri="{FF2B5EF4-FFF2-40B4-BE49-F238E27FC236}">
                <a16:creationId xmlns:a16="http://schemas.microsoft.com/office/drawing/2014/main" id="{E2FBF4C0-1D56-373C-711D-743DF7EEEC7E}"/>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0836" r="15760"/>
          <a:stretch/>
        </p:blipFill>
        <p:spPr>
          <a:xfrm>
            <a:off x="3538284" y="3498209"/>
            <a:ext cx="2482918" cy="2612575"/>
          </a:xfrm>
        </p:spPr>
      </p:pic>
      <p:sp>
        <p:nvSpPr>
          <p:cNvPr id="9" name="Afgeronde rechthoek 8">
            <a:hlinkClick r:id="rId4"/>
            <a:extLst>
              <a:ext uri="{FF2B5EF4-FFF2-40B4-BE49-F238E27FC236}">
                <a16:creationId xmlns:a16="http://schemas.microsoft.com/office/drawing/2014/main" id="{4B95C478-49B9-DF26-FEBD-CD0BF2577238}"/>
              </a:ext>
            </a:extLst>
          </p:cNvPr>
          <p:cNvSpPr/>
          <p:nvPr/>
        </p:nvSpPr>
        <p:spPr>
          <a:xfrm>
            <a:off x="6538364" y="5524178"/>
            <a:ext cx="3371440" cy="602790"/>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a:solidFill>
                  <a:schemeClr val="bg1"/>
                </a:solidFill>
              </a:rPr>
              <a:t>BEKIJK AL HET LESMATERIAAL</a:t>
            </a:r>
          </a:p>
        </p:txBody>
      </p:sp>
      <p:pic>
        <p:nvPicPr>
          <p:cNvPr id="8" name="Afbeelding 7" descr="Afbeelding met persoon, Menselijk gezicht, kleding, tafel&#10;&#10;Door AI gegenereerde inhoud is mogelijk onjuist.">
            <a:extLst>
              <a:ext uri="{FF2B5EF4-FFF2-40B4-BE49-F238E27FC236}">
                <a16:creationId xmlns:a16="http://schemas.microsoft.com/office/drawing/2014/main" id="{965D5F70-4D16-4C5C-B4DF-443783CEAD82}"/>
              </a:ext>
            </a:extLst>
          </p:cNvPr>
          <p:cNvPicPr>
            <a:picLocks noChangeAspect="1"/>
          </p:cNvPicPr>
          <p:nvPr/>
        </p:nvPicPr>
        <p:blipFill>
          <a:blip r:embed="rId5">
            <a:extLst>
              <a:ext uri="{28A0092B-C50C-407E-A947-70E740481C1C}">
                <a14:useLocalDpi xmlns:a14="http://schemas.microsoft.com/office/drawing/2010/main" val="0"/>
              </a:ext>
            </a:extLst>
          </a:blip>
          <a:srcRect r="1981"/>
          <a:stretch/>
        </p:blipFill>
        <p:spPr>
          <a:xfrm>
            <a:off x="839174" y="688975"/>
            <a:ext cx="5187386" cy="2574598"/>
          </a:xfrm>
          <a:prstGeom prst="rect">
            <a:avLst/>
          </a:prstGeom>
        </p:spPr>
      </p:pic>
      <p:pic>
        <p:nvPicPr>
          <p:cNvPr id="16" name="Afbeelding 15" descr="Afbeelding met tekst, persoon, verbruiksartikelen voor kantoor, kleding&#10;&#10;Door AI gegenereerde inhoud is mogelijk onjuist.">
            <a:extLst>
              <a:ext uri="{FF2B5EF4-FFF2-40B4-BE49-F238E27FC236}">
                <a16:creationId xmlns:a16="http://schemas.microsoft.com/office/drawing/2014/main" id="{8D96090D-2AAB-AC50-1306-B40C9A6FFD8A}"/>
              </a:ext>
            </a:extLst>
          </p:cNvPr>
          <p:cNvPicPr>
            <a:picLocks noChangeAspect="1"/>
          </p:cNvPicPr>
          <p:nvPr/>
        </p:nvPicPr>
        <p:blipFill>
          <a:blip r:embed="rId6">
            <a:extLst>
              <a:ext uri="{28A0092B-C50C-407E-A947-70E740481C1C}">
                <a14:useLocalDpi xmlns:a14="http://schemas.microsoft.com/office/drawing/2010/main" val="0"/>
              </a:ext>
            </a:extLst>
          </a:blip>
          <a:srcRect r="52799"/>
          <a:stretch/>
        </p:blipFill>
        <p:spPr>
          <a:xfrm>
            <a:off x="838200" y="3491234"/>
            <a:ext cx="2557276" cy="2635734"/>
          </a:xfrm>
          <a:prstGeom prst="rect">
            <a:avLst/>
          </a:prstGeom>
        </p:spPr>
      </p:pic>
    </p:spTree>
    <p:extLst>
      <p:ext uri="{BB962C8B-B14F-4D97-AF65-F5344CB8AC3E}">
        <p14:creationId xmlns:p14="http://schemas.microsoft.com/office/powerpoint/2010/main" val="2964405936"/>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p:txBody>
          <a:bodyPr anchor="b">
            <a:normAutofit fontScale="90000"/>
          </a:bodyPr>
          <a:lstStyle/>
          <a:p>
            <a:r>
              <a:rPr lang="nl-NL"/>
              <a:t>Lesmateriaal 1-3</a:t>
            </a:r>
          </a:p>
        </p:txBody>
      </p:sp>
      <p:pic>
        <p:nvPicPr>
          <p:cNvPr id="16" name="Tijdelijke aanduiding voor afbeelding 15">
            <a:extLst>
              <a:ext uri="{FF2B5EF4-FFF2-40B4-BE49-F238E27FC236}">
                <a16:creationId xmlns:a16="http://schemas.microsoft.com/office/drawing/2014/main" id="{F6481847-2AEE-61AB-D177-22FA7EC85EA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9816" r="13440"/>
          <a:stretch/>
        </p:blipFill>
        <p:spPr>
          <a:xfrm>
            <a:off x="6254726" y="2187183"/>
            <a:ext cx="2240189" cy="2239200"/>
          </a:xfrm>
        </p:spPr>
      </p:pic>
      <p:sp>
        <p:nvSpPr>
          <p:cNvPr id="6" name="Tijdelijke aanduiding voor inhoud 2">
            <a:extLst>
              <a:ext uri="{FF2B5EF4-FFF2-40B4-BE49-F238E27FC236}">
                <a16:creationId xmlns:a16="http://schemas.microsoft.com/office/drawing/2014/main" id="{E8833333-ADF6-A019-1079-B5156B9F5215}"/>
              </a:ext>
            </a:extLst>
          </p:cNvPr>
          <p:cNvSpPr>
            <a:spLocks noGrp="1"/>
          </p:cNvSpPr>
          <p:nvPr>
            <p:ph type="body" sz="quarter" idx="16"/>
          </p:nvPr>
        </p:nvSpPr>
        <p:spPr/>
        <p:txBody>
          <a:bodyPr anchor="t">
            <a:normAutofit/>
          </a:bodyPr>
          <a:lstStyle/>
          <a:p>
            <a:pPr marL="0" indent="0">
              <a:lnSpc>
                <a:spcPct val="100000"/>
              </a:lnSpc>
              <a:buNone/>
            </a:pPr>
            <a:r>
              <a:rPr lang="nl-NL"/>
              <a:t>Kies uit de leukste materialen voor groep 1, 2 en 3! Bekijk samen de praatplaten, versier waterdruppels of maak van water, fruit, groente en kruiden een spetterend drankje met de watersmaaktest. En zing natuurlijk het </a:t>
            </a:r>
            <a:r>
              <a:rPr lang="nl-NL" err="1"/>
              <a:t>Kraanwaterdaglied</a:t>
            </a:r>
            <a:r>
              <a:rPr lang="nl-NL"/>
              <a:t>…</a:t>
            </a:r>
          </a:p>
        </p:txBody>
      </p:sp>
      <p:sp>
        <p:nvSpPr>
          <p:cNvPr id="17" name="Tijdelijke aanduiding voor tekst 16">
            <a:extLst>
              <a:ext uri="{FF2B5EF4-FFF2-40B4-BE49-F238E27FC236}">
                <a16:creationId xmlns:a16="http://schemas.microsoft.com/office/drawing/2014/main" id="{286029D4-133A-950B-471E-94835D22539A}"/>
              </a:ext>
            </a:extLst>
          </p:cNvPr>
          <p:cNvSpPr>
            <a:spLocks noGrp="1"/>
          </p:cNvSpPr>
          <p:nvPr>
            <p:ph type="body" sz="quarter" idx="17"/>
          </p:nvPr>
        </p:nvSpPr>
        <p:spPr>
          <a:xfrm>
            <a:off x="1083119" y="4614228"/>
            <a:ext cx="2146463" cy="712165"/>
          </a:xfrm>
        </p:spPr>
        <p:txBody>
          <a:bodyPr>
            <a:noAutofit/>
          </a:bodyPr>
          <a:lstStyle/>
          <a:p>
            <a:r>
              <a:rPr lang="nl-NL"/>
              <a:t>PRAATPLATEN</a:t>
            </a:r>
          </a:p>
        </p:txBody>
      </p:sp>
      <p:sp>
        <p:nvSpPr>
          <p:cNvPr id="22" name="Tijdelijke aanduiding voor tekst 21">
            <a:extLst>
              <a:ext uri="{FF2B5EF4-FFF2-40B4-BE49-F238E27FC236}">
                <a16:creationId xmlns:a16="http://schemas.microsoft.com/office/drawing/2014/main" id="{E1382728-1B90-F72E-A290-0396439B29AB}"/>
              </a:ext>
            </a:extLst>
          </p:cNvPr>
          <p:cNvSpPr>
            <a:spLocks noGrp="1"/>
          </p:cNvSpPr>
          <p:nvPr>
            <p:ph type="body" sz="quarter" idx="18"/>
          </p:nvPr>
        </p:nvSpPr>
        <p:spPr/>
        <p:txBody>
          <a:bodyPr vert="horz" lIns="91440" tIns="45720" rIns="91440" bIns="45720" rtlCol="0" anchor="t">
            <a:normAutofit/>
          </a:bodyPr>
          <a:lstStyle/>
          <a:p>
            <a:r>
              <a:rPr lang="nl-NL"/>
              <a:t>KNUTSELOPDRACHT</a:t>
            </a:r>
          </a:p>
        </p:txBody>
      </p:sp>
      <p:sp>
        <p:nvSpPr>
          <p:cNvPr id="23" name="Tijdelijke aanduiding voor tekst 22">
            <a:extLst>
              <a:ext uri="{FF2B5EF4-FFF2-40B4-BE49-F238E27FC236}">
                <a16:creationId xmlns:a16="http://schemas.microsoft.com/office/drawing/2014/main" id="{08EF2356-4903-E221-8314-CF5C11FF10FC}"/>
              </a:ext>
            </a:extLst>
          </p:cNvPr>
          <p:cNvSpPr>
            <a:spLocks noGrp="1"/>
          </p:cNvSpPr>
          <p:nvPr>
            <p:ph type="body" sz="quarter" idx="19"/>
          </p:nvPr>
        </p:nvSpPr>
        <p:spPr/>
        <p:txBody>
          <a:bodyPr>
            <a:normAutofit/>
          </a:bodyPr>
          <a:lstStyle/>
          <a:p>
            <a:r>
              <a:rPr lang="nl-NL"/>
              <a:t>WATERSMAAKTEST</a:t>
            </a:r>
          </a:p>
        </p:txBody>
      </p:sp>
      <p:pic>
        <p:nvPicPr>
          <p:cNvPr id="4" name="Tijdelijke aanduiding voor afbeelding 3" descr="Afbeelding met kleding, buitenshuis, persoon, vrouw&#10;&#10;Automatisch gegenereerde beschrijving">
            <a:extLst>
              <a:ext uri="{FF2B5EF4-FFF2-40B4-BE49-F238E27FC236}">
                <a16:creationId xmlns:a16="http://schemas.microsoft.com/office/drawing/2014/main" id="{A0DF0D46-A10B-2B1F-77BC-503E31C032CF}"/>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6643" r="16643"/>
          <a:stretch>
            <a:fillRect/>
          </a:stretch>
        </p:blipFill>
        <p:spPr/>
      </p:pic>
      <p:sp>
        <p:nvSpPr>
          <p:cNvPr id="11" name="Tijdelijke aanduiding voor tekst 10">
            <a:extLst>
              <a:ext uri="{FF2B5EF4-FFF2-40B4-BE49-F238E27FC236}">
                <a16:creationId xmlns:a16="http://schemas.microsoft.com/office/drawing/2014/main" id="{55610177-CFFF-8E5F-9C46-AF15191BE1BD}"/>
              </a:ext>
            </a:extLst>
          </p:cNvPr>
          <p:cNvSpPr>
            <a:spLocks noGrp="1"/>
          </p:cNvSpPr>
          <p:nvPr>
            <p:ph type="body" sz="quarter" idx="21"/>
          </p:nvPr>
        </p:nvSpPr>
        <p:spPr/>
        <p:txBody>
          <a:bodyPr>
            <a:normAutofit/>
          </a:bodyPr>
          <a:lstStyle/>
          <a:p>
            <a:r>
              <a:rPr lang="nl-NL"/>
              <a:t>KRAANWATERDAGLIED</a:t>
            </a:r>
          </a:p>
        </p:txBody>
      </p:sp>
      <p:sp>
        <p:nvSpPr>
          <p:cNvPr id="25" name="Afgeronde rechthoek 24">
            <a:hlinkClick r:id="rId5"/>
            <a:extLst>
              <a:ext uri="{FF2B5EF4-FFF2-40B4-BE49-F238E27FC236}">
                <a16:creationId xmlns:a16="http://schemas.microsoft.com/office/drawing/2014/main" id="{0659C87F-321F-D515-63B1-C844E566E8D4}"/>
              </a:ext>
            </a:extLst>
          </p:cNvPr>
          <p:cNvSpPr/>
          <p:nvPr/>
        </p:nvSpPr>
        <p:spPr>
          <a:xfrm>
            <a:off x="4788694" y="5733747"/>
            <a:ext cx="2614613" cy="602790"/>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a:solidFill>
                  <a:schemeClr val="bg1"/>
                </a:solidFill>
              </a:rPr>
              <a:t>MEER LESMATERIAAL</a:t>
            </a:r>
          </a:p>
        </p:txBody>
      </p:sp>
      <p:pic>
        <p:nvPicPr>
          <p:cNvPr id="5" name="Tijdelijke aanduiding voor afbeelding 4" descr="Afbeelding met tekst, papier, brief, Papierprodcut&#10;&#10;Automatisch gegenereerde beschrijving">
            <a:extLst>
              <a:ext uri="{FF2B5EF4-FFF2-40B4-BE49-F238E27FC236}">
                <a16:creationId xmlns:a16="http://schemas.microsoft.com/office/drawing/2014/main" id="{076713D5-ED17-A495-7414-6602535D5CA4}"/>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25676" r="25676"/>
          <a:stretch>
            <a:fillRect/>
          </a:stretch>
        </p:blipFill>
        <p:spPr>
          <a:xfrm>
            <a:off x="3669094" y="2187183"/>
            <a:ext cx="2239200" cy="2239200"/>
          </a:xfrm>
        </p:spPr>
      </p:pic>
      <p:pic>
        <p:nvPicPr>
          <p:cNvPr id="3" name="Afbeelding 2" descr="Afbeelding met tekenfilm, clipart, tekening, illustratie&#10;&#10;Door AI gegenereerde inhoud is mogelijk onjuist.">
            <a:extLst>
              <a:ext uri="{FF2B5EF4-FFF2-40B4-BE49-F238E27FC236}">
                <a16:creationId xmlns:a16="http://schemas.microsoft.com/office/drawing/2014/main" id="{234C3590-7697-35FE-1765-147B2991FB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366" y="1623637"/>
            <a:ext cx="1306657" cy="3013508"/>
          </a:xfrm>
          <a:prstGeom prst="rect">
            <a:avLst/>
          </a:prstGeom>
        </p:spPr>
      </p:pic>
    </p:spTree>
    <p:extLst>
      <p:ext uri="{BB962C8B-B14F-4D97-AF65-F5344CB8AC3E}">
        <p14:creationId xmlns:p14="http://schemas.microsoft.com/office/powerpoint/2010/main" val="467308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a:xfrm>
            <a:off x="838200" y="712788"/>
            <a:ext cx="3376083" cy="1091117"/>
          </a:xfrm>
        </p:spPr>
        <p:txBody>
          <a:bodyPr anchor="b">
            <a:normAutofit fontScale="90000"/>
          </a:bodyPr>
          <a:lstStyle/>
          <a:p>
            <a:r>
              <a:rPr lang="nl-NL"/>
              <a:t>Lesmateriaal 4-6</a:t>
            </a:r>
          </a:p>
        </p:txBody>
      </p:sp>
      <p:pic>
        <p:nvPicPr>
          <p:cNvPr id="14" name="Tijdelijke aanduiding voor afbeelding 13">
            <a:extLst>
              <a:ext uri="{FF2B5EF4-FFF2-40B4-BE49-F238E27FC236}">
                <a16:creationId xmlns:a16="http://schemas.microsoft.com/office/drawing/2014/main" id="{6BED37E3-A458-8C8F-D813-9C5C34AD313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0294" r="4186"/>
          <a:stretch/>
        </p:blipFill>
        <p:spPr>
          <a:xfrm>
            <a:off x="3732779" y="2187183"/>
            <a:ext cx="2239200" cy="2259865"/>
          </a:xfrm>
        </p:spPr>
      </p:pic>
      <p:sp>
        <p:nvSpPr>
          <p:cNvPr id="6" name="Tijdelijke aanduiding voor inhoud 2">
            <a:extLst>
              <a:ext uri="{FF2B5EF4-FFF2-40B4-BE49-F238E27FC236}">
                <a16:creationId xmlns:a16="http://schemas.microsoft.com/office/drawing/2014/main" id="{E8833333-ADF6-A019-1079-B5156B9F5215}"/>
              </a:ext>
            </a:extLst>
          </p:cNvPr>
          <p:cNvSpPr>
            <a:spLocks noGrp="1"/>
          </p:cNvSpPr>
          <p:nvPr>
            <p:ph type="body" sz="quarter" idx="16"/>
          </p:nvPr>
        </p:nvSpPr>
        <p:spPr/>
        <p:txBody>
          <a:bodyPr anchor="t">
            <a:normAutofit/>
          </a:bodyPr>
          <a:lstStyle/>
          <a:p>
            <a:pPr marL="0" indent="0">
              <a:buFont typeface="Arial" panose="020B0604020202020204" pitchFamily="34" charset="0"/>
              <a:buNone/>
            </a:pPr>
            <a:r>
              <a:rPr lang="nl-NL" sz="1500">
                <a:ea typeface="Open Sans" panose="020B0606030504020204" pitchFamily="34" charset="0"/>
                <a:cs typeface="Open Sans" panose="020B0606030504020204" pitchFamily="34" charset="0"/>
              </a:rPr>
              <a:t>Voor groep 4, 5 en 6 zijn er allerlei activiteiten die te maken hebben met water. Bekijk de praatplaten en de animatievideo. Doe de kennisquiz en speel het Kraanwaterdag letterspel. En laat met de proef het zuiveren van water zien.</a:t>
            </a:r>
          </a:p>
        </p:txBody>
      </p:sp>
      <p:sp>
        <p:nvSpPr>
          <p:cNvPr id="17" name="Tijdelijke aanduiding voor tekst 16">
            <a:extLst>
              <a:ext uri="{FF2B5EF4-FFF2-40B4-BE49-F238E27FC236}">
                <a16:creationId xmlns:a16="http://schemas.microsoft.com/office/drawing/2014/main" id="{286029D4-133A-950B-471E-94835D22539A}"/>
              </a:ext>
            </a:extLst>
          </p:cNvPr>
          <p:cNvSpPr>
            <a:spLocks noGrp="1"/>
          </p:cNvSpPr>
          <p:nvPr>
            <p:ph type="body" sz="quarter" idx="17"/>
          </p:nvPr>
        </p:nvSpPr>
        <p:spPr>
          <a:xfrm>
            <a:off x="1083119" y="4614228"/>
            <a:ext cx="2161379" cy="712165"/>
          </a:xfrm>
        </p:spPr>
        <p:txBody>
          <a:bodyPr vert="horz" lIns="91440" tIns="45720" rIns="91440" bIns="45720" rtlCol="0" anchor="t">
            <a:noAutofit/>
          </a:bodyPr>
          <a:lstStyle/>
          <a:p>
            <a:r>
              <a:rPr lang="nl-NL">
                <a:latin typeface="Open Sans"/>
                <a:ea typeface="Open Sans"/>
                <a:cs typeface="Open Sans"/>
              </a:rPr>
              <a:t>PRAATPLATEN </a:t>
            </a:r>
            <a:endParaRPr lang="nl-NL"/>
          </a:p>
        </p:txBody>
      </p:sp>
      <p:sp>
        <p:nvSpPr>
          <p:cNvPr id="22" name="Tijdelijke aanduiding voor tekst 21">
            <a:extLst>
              <a:ext uri="{FF2B5EF4-FFF2-40B4-BE49-F238E27FC236}">
                <a16:creationId xmlns:a16="http://schemas.microsoft.com/office/drawing/2014/main" id="{E1382728-1B90-F72E-A290-0396439B29AB}"/>
              </a:ext>
            </a:extLst>
          </p:cNvPr>
          <p:cNvSpPr>
            <a:spLocks noGrp="1"/>
          </p:cNvSpPr>
          <p:nvPr>
            <p:ph type="body" sz="quarter" idx="18"/>
          </p:nvPr>
        </p:nvSpPr>
        <p:spPr>
          <a:xfrm>
            <a:off x="3557619" y="4614228"/>
            <a:ext cx="2414360" cy="708721"/>
          </a:xfrm>
        </p:spPr>
        <p:txBody>
          <a:bodyPr vert="horz" lIns="91440" tIns="45720" rIns="91440" bIns="45720" rtlCol="0" anchor="t">
            <a:normAutofit/>
          </a:bodyPr>
          <a:lstStyle/>
          <a:p>
            <a:r>
              <a:rPr lang="nl-NL">
                <a:latin typeface="Open Sans"/>
                <a:ea typeface="Open Sans"/>
                <a:cs typeface="Open Sans"/>
              </a:rPr>
              <a:t>VIDEO &amp; QUIZ </a:t>
            </a:r>
            <a:endParaRPr lang="nl-NL"/>
          </a:p>
        </p:txBody>
      </p:sp>
      <p:sp>
        <p:nvSpPr>
          <p:cNvPr id="23" name="Tijdelijke aanduiding voor tekst 22">
            <a:extLst>
              <a:ext uri="{FF2B5EF4-FFF2-40B4-BE49-F238E27FC236}">
                <a16:creationId xmlns:a16="http://schemas.microsoft.com/office/drawing/2014/main" id="{08EF2356-4903-E221-8314-CF5C11FF10FC}"/>
              </a:ext>
            </a:extLst>
          </p:cNvPr>
          <p:cNvSpPr>
            <a:spLocks noGrp="1"/>
          </p:cNvSpPr>
          <p:nvPr>
            <p:ph type="body" sz="quarter" idx="19"/>
          </p:nvPr>
        </p:nvSpPr>
        <p:spPr/>
        <p:txBody>
          <a:bodyPr>
            <a:normAutofit/>
          </a:bodyPr>
          <a:lstStyle/>
          <a:p>
            <a:r>
              <a:rPr lang="nl-NL">
                <a:latin typeface="Open Sans"/>
                <a:ea typeface="Open Sans"/>
                <a:cs typeface="Open Sans"/>
              </a:rPr>
              <a:t>KRAANWATERDAG LETTERSPEL</a:t>
            </a:r>
            <a:endParaRPr lang="nl-NL"/>
          </a:p>
        </p:txBody>
      </p:sp>
      <p:sp>
        <p:nvSpPr>
          <p:cNvPr id="11" name="Tijdelijke aanduiding voor tekst 10">
            <a:extLst>
              <a:ext uri="{FF2B5EF4-FFF2-40B4-BE49-F238E27FC236}">
                <a16:creationId xmlns:a16="http://schemas.microsoft.com/office/drawing/2014/main" id="{55610177-CFFF-8E5F-9C46-AF15191BE1BD}"/>
              </a:ext>
            </a:extLst>
          </p:cNvPr>
          <p:cNvSpPr>
            <a:spLocks noGrp="1"/>
          </p:cNvSpPr>
          <p:nvPr>
            <p:ph type="body" sz="quarter" idx="21"/>
          </p:nvPr>
        </p:nvSpPr>
        <p:spPr/>
        <p:txBody>
          <a:bodyPr>
            <a:normAutofit/>
          </a:bodyPr>
          <a:lstStyle/>
          <a:p>
            <a:r>
              <a:rPr lang="nl-NL"/>
              <a:t>PROEF WATERZUIVERING</a:t>
            </a:r>
          </a:p>
        </p:txBody>
      </p:sp>
      <p:sp>
        <p:nvSpPr>
          <p:cNvPr id="3" name="Afgeronde rechthoek 14">
            <a:hlinkClick r:id="rId4"/>
            <a:extLst>
              <a:ext uri="{FF2B5EF4-FFF2-40B4-BE49-F238E27FC236}">
                <a16:creationId xmlns:a16="http://schemas.microsoft.com/office/drawing/2014/main" id="{6E47630C-E150-04E2-BDFC-2015AB4656EA}"/>
              </a:ext>
            </a:extLst>
          </p:cNvPr>
          <p:cNvSpPr/>
          <p:nvPr/>
        </p:nvSpPr>
        <p:spPr>
          <a:xfrm>
            <a:off x="4788694" y="5733747"/>
            <a:ext cx="2614613" cy="602790"/>
          </a:xfrm>
          <a:prstGeom prst="roundRect">
            <a:avLst>
              <a:gd name="adj" fmla="val 50000"/>
            </a:avLst>
          </a:prstGeom>
          <a:solidFill>
            <a:srgbClr val="00B0F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a:solidFill>
                  <a:schemeClr val="bg1"/>
                </a:solidFill>
              </a:rPr>
              <a:t>MEER LESMATERIAAL</a:t>
            </a:r>
          </a:p>
        </p:txBody>
      </p:sp>
      <p:pic>
        <p:nvPicPr>
          <p:cNvPr id="7" name="Tijdelijke aanduiding voor afbeelding 4" descr="Afbeelding met Frisdrank, drinken, sap, glas&#10;&#10;Automatisch gegenereerde beschrijving">
            <a:extLst>
              <a:ext uri="{FF2B5EF4-FFF2-40B4-BE49-F238E27FC236}">
                <a16:creationId xmlns:a16="http://schemas.microsoft.com/office/drawing/2014/main" id="{3532CD52-F9CB-4EA3-C28D-69E56972989B}"/>
              </a:ext>
            </a:extLst>
          </p:cNvPr>
          <p:cNvPicPr>
            <a:picLocks noChangeAspect="1"/>
          </p:cNvPicPr>
          <p:nvPr/>
        </p:nvPicPr>
        <p:blipFill>
          <a:blip r:embed="rId5"/>
          <a:srcRect l="5818" r="5818"/>
          <a:stretch/>
        </p:blipFill>
        <p:spPr>
          <a:xfrm>
            <a:off x="6253736" y="2193290"/>
            <a:ext cx="2239200" cy="2239200"/>
          </a:xfrm>
          <a:prstGeom prst="rect">
            <a:avLst/>
          </a:prstGeom>
        </p:spPr>
      </p:pic>
      <p:pic>
        <p:nvPicPr>
          <p:cNvPr id="18" name="Tijdelijke aanduiding voor afbeelding 13" descr="Afbeelding met kleding, persoon, Menselijk gezicht, overdekt&#10;&#10;Automatisch gegenereerde beschrijving">
            <a:extLst>
              <a:ext uri="{FF2B5EF4-FFF2-40B4-BE49-F238E27FC236}">
                <a16:creationId xmlns:a16="http://schemas.microsoft.com/office/drawing/2014/main" id="{109AA38B-3468-B1CD-FA07-EDF970C1D865}"/>
              </a:ext>
            </a:extLst>
          </p:cNvPr>
          <p:cNvPicPr>
            <a:picLocks noChangeAspect="1"/>
          </p:cNvPicPr>
          <p:nvPr/>
        </p:nvPicPr>
        <p:blipFill>
          <a:blip r:embed="rId6">
            <a:extLst>
              <a:ext uri="{28A0092B-C50C-407E-A947-70E740481C1C}">
                <a14:useLocalDpi xmlns:a14="http://schemas.microsoft.com/office/drawing/2010/main" val="0"/>
              </a:ext>
            </a:extLst>
          </a:blip>
          <a:srcRect l="16646" r="16646"/>
          <a:stretch>
            <a:fillRect/>
          </a:stretch>
        </p:blipFill>
        <p:spPr>
          <a:xfrm>
            <a:off x="8885910" y="2197515"/>
            <a:ext cx="2240189" cy="2239200"/>
          </a:xfrm>
          <a:prstGeom prst="rect">
            <a:avLst/>
          </a:prstGeom>
        </p:spPr>
      </p:pic>
      <p:pic>
        <p:nvPicPr>
          <p:cNvPr id="4" name="Afbeelding 3" descr="Afbeelding met tekenfilm, clipart, tekening, illustratie&#10;&#10;Door AI gegenereerde inhoud is mogelijk onjuist.">
            <a:extLst>
              <a:ext uri="{FF2B5EF4-FFF2-40B4-BE49-F238E27FC236}">
                <a16:creationId xmlns:a16="http://schemas.microsoft.com/office/drawing/2014/main" id="{158C669F-C017-0E62-9BC2-C9A7CBFA83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366" y="1623637"/>
            <a:ext cx="1306657" cy="3013508"/>
          </a:xfrm>
          <a:prstGeom prst="rect">
            <a:avLst/>
          </a:prstGeom>
        </p:spPr>
      </p:pic>
    </p:spTree>
    <p:extLst>
      <p:ext uri="{BB962C8B-B14F-4D97-AF65-F5344CB8AC3E}">
        <p14:creationId xmlns:p14="http://schemas.microsoft.com/office/powerpoint/2010/main" val="1006724949"/>
      </p:ext>
    </p:extLst>
  </p:cSld>
  <p:clrMapOvr>
    <a:masterClrMapping/>
  </p:clrMapOvr>
</p:sld>
</file>

<file path=ppt/theme/theme1.xml><?xml version="1.0" encoding="utf-8"?>
<a:theme xmlns:a="http://schemas.openxmlformats.org/drawingml/2006/main" name="Kantoorthema">
  <a:themeElements>
    <a:clrScheme name="Kraanwaterdag">
      <a:dk1>
        <a:srgbClr val="262626"/>
      </a:dk1>
      <a:lt1>
        <a:srgbClr val="FFFFFF"/>
      </a:lt1>
      <a:dk2>
        <a:srgbClr val="004C8F"/>
      </a:dk2>
      <a:lt2>
        <a:srgbClr val="0096DA"/>
      </a:lt2>
      <a:accent1>
        <a:srgbClr val="F89224"/>
      </a:accent1>
      <a:accent2>
        <a:srgbClr val="E97132"/>
      </a:accent2>
      <a:accent3>
        <a:srgbClr val="F5FAFA"/>
      </a:accent3>
      <a:accent4>
        <a:srgbClr val="6DCFF6"/>
      </a:accent4>
      <a:accent5>
        <a:srgbClr val="A02B93"/>
      </a:accent5>
      <a:accent6>
        <a:srgbClr val="71BE44"/>
      </a:accent6>
      <a:hlink>
        <a:srgbClr val="467886"/>
      </a:hlink>
      <a:folHlink>
        <a:srgbClr val="96607D"/>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1" ma:contentTypeDescription="Een nieuw document maken." ma:contentTypeScope="" ma:versionID="355c07c01dc11c7ffaacf6c962a2cffa">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4e2f913f0e2a65535e0ae970ebb473c9"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SharedWithUsers xmlns="16fe547f-eec1-4793-a1b6-34d56b9fc957">
      <UserInfo>
        <DisplayName>Noeske Kaesler</DisplayName>
        <AccountId>4268</AccountId>
        <AccountType/>
      </UserInfo>
      <UserInfo>
        <DisplayName>Frederiek de Vries Robbé</DisplayName>
        <AccountId>19</AccountId>
        <AccountType/>
      </UserInfo>
      <UserInfo>
        <DisplayName>Robieke Roesink</DisplayName>
        <AccountId>22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059FEF-F49E-4543-85E2-CBC7B1A5A314}">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4C88461-68F0-47D8-9766-24388B49F764}">
  <ds:schemaRefs>
    <ds:schemaRef ds:uri="http://schemas.microsoft.com/office/2006/metadata/properties"/>
    <ds:schemaRef ds:uri="http://schemas.openxmlformats.org/package/2006/metadata/core-properties"/>
    <ds:schemaRef ds:uri="http://www.w3.org/XML/1998/namespace"/>
    <ds:schemaRef ds:uri="http://schemas.microsoft.com/office/2006/documentManagement/types"/>
    <ds:schemaRef ds:uri="http://purl.org/dc/elements/1.1/"/>
    <ds:schemaRef ds:uri="40fcaa1a-ac74-410f-95bc-20bbab667105"/>
    <ds:schemaRef ds:uri="http://purl.org/dc/terms/"/>
    <ds:schemaRef ds:uri="http://purl.org/dc/dcmitype/"/>
    <ds:schemaRef ds:uri="http://schemas.microsoft.com/office/infopath/2007/PartnerControls"/>
    <ds:schemaRef ds:uri="16fe547f-eec1-4793-a1b6-34d56b9fc957"/>
  </ds:schemaRefs>
</ds:datastoreItem>
</file>

<file path=customXml/itemProps3.xml><?xml version="1.0" encoding="utf-8"?>
<ds:datastoreItem xmlns:ds="http://schemas.openxmlformats.org/officeDocument/2006/customXml" ds:itemID="{BB380FB7-BCB7-481B-89B8-2191FE8A14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183</TotalTime>
  <Words>874</Words>
  <Application>Microsoft Office PowerPoint</Application>
  <PresentationFormat>Breedbeeld</PresentationFormat>
  <Paragraphs>73</Paragraphs>
  <Slides>16</Slides>
  <Notes>4</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16</vt:i4>
      </vt:variant>
    </vt:vector>
  </HeadingPairs>
  <TitlesOfParts>
    <vt:vector size="22" baseType="lpstr">
      <vt:lpstr>Aptos</vt:lpstr>
      <vt:lpstr>Arial</vt:lpstr>
      <vt:lpstr>Calibri</vt:lpstr>
      <vt:lpstr>Open Sans</vt:lpstr>
      <vt:lpstr>Open Sans Semibold</vt:lpstr>
      <vt:lpstr>Kantoorthema</vt:lpstr>
      <vt:lpstr>PowerPoint-presentatie</vt:lpstr>
      <vt:lpstr>Waarom Nationale Kraanwaterdag?</vt:lpstr>
      <vt:lpstr>Waarom kraanwater drinken?</vt:lpstr>
      <vt:lpstr>Waarom slim omgaan met kraanwater?</vt:lpstr>
      <vt:lpstr>Wat is Nationale Kraanwaterdag?</vt:lpstr>
      <vt:lpstr>Hoe zag Kraanwaterdag er vorig jaar uit?</vt:lpstr>
      <vt:lpstr>Hoe ziet een Kraanwaterdagles eruit?</vt:lpstr>
      <vt:lpstr>Lesmateriaal 1-3</vt:lpstr>
      <vt:lpstr>Lesmateriaal 4-6</vt:lpstr>
      <vt:lpstr>Lesmateriaal 7-8</vt:lpstr>
      <vt:lpstr>Voor ouders/verzorgers</vt:lpstr>
      <vt:lpstr>Oudervideo: Kraanwater met liefde</vt:lpstr>
      <vt:lpstr>Kraanwatertips voor een gezonde school</vt:lpstr>
      <vt:lpstr>Kraanwaterdag op social media</vt:lpstr>
      <vt:lpstr>Nationale Kraanwaterdag is een initiatief van de Nederlandse drinkwaterbedrijven</vt:lpstr>
      <vt:lpstr>Gesteund door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Kraanwaterdag</dc:title>
  <dc:creator>Noeske Kaesler</dc:creator>
  <cp:lastModifiedBy>Frederiek de Vries Robbé</cp:lastModifiedBy>
  <cp:revision>1</cp:revision>
  <dcterms:created xsi:type="dcterms:W3CDTF">2024-05-02T08:14:36Z</dcterms:created>
  <dcterms:modified xsi:type="dcterms:W3CDTF">2025-03-27T16:51:17Z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ies>
</file>